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theme/theme2.xml" ContentType="application/vnd.openxmlformats-officedocument.theme+xml"/>
  <Override PartName="/ppt/theme/theme3.xml" ContentType="application/vnd.openxmlformats-officedocument.theme+xml"/>
  <Override PartName="/ppt/ink/ink7.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583" r:id="rId2"/>
    <p:sldId id="584" r:id="rId3"/>
    <p:sldId id="489" r:id="rId4"/>
    <p:sldId id="580" r:id="rId5"/>
    <p:sldId id="586" r:id="rId6"/>
    <p:sldId id="588" r:id="rId7"/>
    <p:sldId id="603" r:id="rId8"/>
    <p:sldId id="619" r:id="rId9"/>
    <p:sldId id="490" r:id="rId10"/>
    <p:sldId id="585" r:id="rId11"/>
    <p:sldId id="609" r:id="rId12"/>
    <p:sldId id="477" r:id="rId13"/>
    <p:sldId id="608" r:id="rId14"/>
    <p:sldId id="604" r:id="rId15"/>
    <p:sldId id="459" r:id="rId16"/>
    <p:sldId id="605" r:id="rId17"/>
    <p:sldId id="607" r:id="rId18"/>
    <p:sldId id="621" r:id="rId19"/>
    <p:sldId id="614" r:id="rId20"/>
    <p:sldId id="618" r:id="rId21"/>
    <p:sldId id="622" r:id="rId22"/>
    <p:sldId id="610" r:id="rId23"/>
    <p:sldId id="624" r:id="rId24"/>
    <p:sldId id="625" r:id="rId25"/>
    <p:sldId id="626" r:id="rId26"/>
    <p:sldId id="611" r:id="rId27"/>
    <p:sldId id="613" r:id="rId28"/>
    <p:sldId id="627" r:id="rId29"/>
    <p:sldId id="628" r:id="rId30"/>
    <p:sldId id="620" r:id="rId31"/>
    <p:sldId id="623" r:id="rId3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ay Reddy" initials="VR" lastIdx="2" clrIdx="0">
    <p:extLst>
      <p:ext uri="{19B8F6BF-5375-455C-9EA6-DF929625EA0E}">
        <p15:presenceInfo xmlns:p15="http://schemas.microsoft.com/office/powerpoint/2012/main" userId="S::vinayreddy8579@studentpartner.com::3a685978-c37e-4902-a9ad-445a7269006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F8FA"/>
    <a:srgbClr val="32373C"/>
    <a:srgbClr val="F7F8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04" autoAdjust="0"/>
    <p:restoredTop sz="96233" autoAdjust="0"/>
  </p:normalViewPr>
  <p:slideViewPr>
    <p:cSldViewPr snapToGrid="0" showGuides="1">
      <p:cViewPr varScale="1">
        <p:scale>
          <a:sx n="107" d="100"/>
          <a:sy n="107" d="100"/>
        </p:scale>
        <p:origin x="902" y="82"/>
      </p:cViewPr>
      <p:guideLst/>
    </p:cSldViewPr>
  </p:slideViewPr>
  <p:notesTextViewPr>
    <p:cViewPr>
      <p:scale>
        <a:sx n="1" d="1"/>
        <a:sy n="1" d="1"/>
      </p:scale>
      <p:origin x="0" y="0"/>
    </p:cViewPr>
  </p:notesTextViewPr>
  <p:sorterViewPr>
    <p:cViewPr>
      <p:scale>
        <a:sx n="100" d="100"/>
        <a:sy n="100" d="100"/>
      </p:scale>
      <p:origin x="0" y="-828"/>
    </p:cViewPr>
  </p:sorterViewPr>
  <p:notesViewPr>
    <p:cSldViewPr snapToGrid="0" showGuides="1">
      <p:cViewPr varScale="1">
        <p:scale>
          <a:sx n="81" d="100"/>
          <a:sy n="81" d="100"/>
        </p:scale>
        <p:origin x="1956"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y Reddy" userId="a45e59c025238f80" providerId="LiveId" clId="{9F045D1C-D845-4DC5-8319-4FC52B99652F}"/>
    <pc:docChg chg="modSld">
      <pc:chgData name="Vinay Reddy" userId="a45e59c025238f80" providerId="LiveId" clId="{9F045D1C-D845-4DC5-8319-4FC52B99652F}" dt="2025-08-03T18:25:05.672" v="0" actId="20577"/>
      <pc:docMkLst>
        <pc:docMk/>
      </pc:docMkLst>
      <pc:sldChg chg="modSp mod">
        <pc:chgData name="Vinay Reddy" userId="a45e59c025238f80" providerId="LiveId" clId="{9F045D1C-D845-4DC5-8319-4FC52B99652F}" dt="2025-08-03T18:25:05.672" v="0" actId="20577"/>
        <pc:sldMkLst>
          <pc:docMk/>
          <pc:sldMk cId="1737869533" sldId="623"/>
        </pc:sldMkLst>
        <pc:spChg chg="mod">
          <ac:chgData name="Vinay Reddy" userId="a45e59c025238f80" providerId="LiveId" clId="{9F045D1C-D845-4DC5-8319-4FC52B99652F}" dt="2025-08-03T18:25:05.672" v="0" actId="20577"/>
          <ac:spMkLst>
            <pc:docMk/>
            <pc:sldMk cId="1737869533" sldId="623"/>
            <ac:spMk id="21" creationId="{E8C9EC4C-61F7-B344-91EB-5774DF83C3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F01BD6-766B-4D19-B75E-7E6A037A6BFB}" type="datetimeFigureOut">
              <a:rPr lang="en-US" smtClean="0"/>
              <a:t>8/3/2025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1302AA-81B1-4225-BC36-6DD3E8E98722}" type="slidenum">
              <a:rPr lang="en-US" smtClean="0"/>
              <a:t>‹#›</a:t>
            </a:fld>
            <a:endParaRPr lang="en-US"/>
          </a:p>
        </p:txBody>
      </p:sp>
    </p:spTree>
    <p:extLst>
      <p:ext uri="{BB962C8B-B14F-4D97-AF65-F5344CB8AC3E}">
        <p14:creationId xmlns:p14="http://schemas.microsoft.com/office/powerpoint/2010/main" val="38888448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4T04:17:24.835"/>
    </inkml:context>
    <inkml:brush xml:id="br0">
      <inkml:brushProperty name="width" value="0.1" units="cm"/>
      <inkml:brushProperty name="height" value="0.6" units="cm"/>
      <inkml:brushProperty name="color" value="#849398"/>
      <inkml:brushProperty name="inkEffects" value="pencil"/>
    </inkml:brush>
  </inkml:definitions>
  <inkml:trace contextRef="#ctx0" brushRef="#br0">79 11 16383,'16'12'0,"0"-1"0,-3-3 0,2-4 0,-2 4 0,0-8 0,2 8 0,-2-7 0,3 6 0,1-2 0,0-1 0,-1 4 0,1-4 0,-4 4 0,2-3 0,-6 2 0,2-3 0,-3 3 0,-1 1 0,1-1 0,-1 1 0,1-1 0,-4 1 0,3 0 0,-6-1 0,5 1 0,-5-1 0,3 1 0,-4-1 0,0 1 0,0-1 0,-4-3 0,0 0 0,-4-4 0,1 0 0,-1 0 0,0 0 0,1-4 0,-1 0 0,-4-4 0,4 0 0,-8-4 0,3 3 0,-3-7 0,-1 7 0,0-3 0,0 0 0,0 2 0,1-2 0,-6 4 0,4 3 0,1-3 0,1 4 0,3-4 0,-3 3 0,3-2 0,-3 2 0,7 1 0,-2-3 0,3 6 0,0-3 0,4 1 0,-3 2 0,7-6 0,-4 3 0,4-4 0,0 1 0,0-1 0,0 4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4T04:17:25.772"/>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4T04:18:21.61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4T04:18:21.70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4T04:18:21.934"/>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4T04:18:23.280"/>
    </inkml:context>
    <inkml:brush xml:id="br0">
      <inkml:brushProperty name="width" value="0.1" units="cm"/>
      <inkml:brushProperty name="height" value="0.6" units="cm"/>
      <inkml:brushProperty name="color" value="#849398"/>
      <inkml:brushProperty name="inkEffects" value="pencil"/>
    </inkml:brush>
  </inkml:definitions>
  <inkml:trace contextRef="#ctx0" brushRef="#br0">0 0 16383,'0'0'0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4T04:17:52.16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D3C34-4FAE-4634-9621-7C1A1531823B}"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1758-ED3D-4611-B861-63A1DF032208}" type="slidenum">
              <a:rPr lang="en-US" smtClean="0"/>
              <a:t>‹#›</a:t>
            </a:fld>
            <a:endParaRPr lang="en-US"/>
          </a:p>
        </p:txBody>
      </p:sp>
    </p:spTree>
    <p:extLst>
      <p:ext uri="{BB962C8B-B14F-4D97-AF65-F5344CB8AC3E}">
        <p14:creationId xmlns:p14="http://schemas.microsoft.com/office/powerpoint/2010/main" val="199045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customXml" Target="../ink/ink6.xml"/><Relationship Id="rId4" Type="http://schemas.openxmlformats.org/officeDocument/2006/relationships/customXml" Target="../ink/ink2.xml"/><Relationship Id="rId9" Type="http://schemas.openxmlformats.org/officeDocument/2006/relationships/customXml" Target="../ink/ink5.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755253" y="4713316"/>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a:t>
            </a:r>
            <a:r>
              <a:rPr lang="en-US" sz="800" b="1" spc="30" baseline="0" dirty="0">
                <a:solidFill>
                  <a:schemeClr val="accent2"/>
                </a:solidFill>
                <a:latin typeface="Lato" panose="020F0502020204030203" pitchFamily="34" charset="0"/>
              </a:rPr>
              <a:t> 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 name="Group 5">
            <a:extLst>
              <a:ext uri="{FF2B5EF4-FFF2-40B4-BE49-F238E27FC236}">
                <a16:creationId xmlns:a16="http://schemas.microsoft.com/office/drawing/2014/main" id="{675F8AFA-BC34-8546-B5EF-5B390C0AD429}"/>
              </a:ext>
            </a:extLst>
          </p:cNvPr>
          <p:cNvGrpSpPr/>
          <p:nvPr/>
        </p:nvGrpSpPr>
        <p:grpSpPr>
          <a:xfrm>
            <a:off x="776189" y="4754495"/>
            <a:ext cx="138600" cy="82080"/>
            <a:chOff x="776189" y="4754495"/>
            <a:chExt cx="138600" cy="8208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2" name="Ink 1">
                  <a:extLst>
                    <a:ext uri="{FF2B5EF4-FFF2-40B4-BE49-F238E27FC236}">
                      <a16:creationId xmlns:a16="http://schemas.microsoft.com/office/drawing/2014/main" id="{F51FAE8C-D182-8245-84C2-2DF0AAA04FB8}"/>
                    </a:ext>
                  </a:extLst>
                </p14:cNvPr>
                <p14:cNvContentPartPr/>
                <p14:nvPr userDrawn="1"/>
              </p14:nvContentPartPr>
              <p14:xfrm>
                <a:off x="776189" y="4754495"/>
                <a:ext cx="138600" cy="82080"/>
              </p14:xfrm>
            </p:contentPart>
          </mc:Choice>
          <mc:Fallback xmlns="">
            <p:pic>
              <p:nvPicPr>
                <p:cNvPr id="2" name="Ink 1">
                  <a:extLst>
                    <a:ext uri="{FF2B5EF4-FFF2-40B4-BE49-F238E27FC236}">
                      <a16:creationId xmlns:a16="http://schemas.microsoft.com/office/drawing/2014/main" id="{F51FAE8C-D182-8245-84C2-2DF0AAA04FB8}"/>
                    </a:ext>
                  </a:extLst>
                </p:cNvPr>
                <p:cNvPicPr/>
                <p:nvPr/>
              </p:nvPicPr>
              <p:blipFill>
                <a:blip r:embed="rId3"/>
                <a:stretch>
                  <a:fillRect/>
                </a:stretch>
              </p:blipFill>
              <p:spPr>
                <a:xfrm>
                  <a:off x="758189" y="4646855"/>
                  <a:ext cx="174240" cy="29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A3F9B6D8-F184-E242-A619-D6FA8BE52DA5}"/>
                    </a:ext>
                  </a:extLst>
                </p14:cNvPr>
                <p14:cNvContentPartPr/>
                <p14:nvPr userDrawn="1"/>
              </p14:nvContentPartPr>
              <p14:xfrm>
                <a:off x="776189" y="4754495"/>
                <a:ext cx="360" cy="360"/>
              </p14:xfrm>
            </p:contentPart>
          </mc:Choice>
          <mc:Fallback xmlns="">
            <p:pic>
              <p:nvPicPr>
                <p:cNvPr id="4" name="Ink 3">
                  <a:extLst>
                    <a:ext uri="{FF2B5EF4-FFF2-40B4-BE49-F238E27FC236}">
                      <a16:creationId xmlns:a16="http://schemas.microsoft.com/office/drawing/2014/main" id="{A3F9B6D8-F184-E242-A619-D6FA8BE52DA5}"/>
                    </a:ext>
                  </a:extLst>
                </p:cNvPr>
                <p:cNvPicPr/>
                <p:nvPr/>
              </p:nvPicPr>
              <p:blipFill>
                <a:blip r:embed="rId5"/>
                <a:stretch>
                  <a:fillRect/>
                </a:stretch>
              </p:blipFill>
              <p:spPr>
                <a:xfrm>
                  <a:off x="758189" y="4646855"/>
                  <a:ext cx="36000" cy="216000"/>
                </a:xfrm>
                <a:prstGeom prst="rect">
                  <a:avLst/>
                </a:prstGeom>
              </p:spPr>
            </p:pic>
          </mc:Fallback>
        </mc:AlternateContent>
      </p:grpSp>
      <p:grpSp>
        <p:nvGrpSpPr>
          <p:cNvPr id="13" name="Group 12">
            <a:extLst>
              <a:ext uri="{FF2B5EF4-FFF2-40B4-BE49-F238E27FC236}">
                <a16:creationId xmlns:a16="http://schemas.microsoft.com/office/drawing/2014/main" id="{61B9CD7F-3C98-EB48-9E1A-90BD721D03AF}"/>
              </a:ext>
            </a:extLst>
          </p:cNvPr>
          <p:cNvGrpSpPr/>
          <p:nvPr userDrawn="1"/>
        </p:nvGrpSpPr>
        <p:grpSpPr>
          <a:xfrm>
            <a:off x="7082309" y="4785455"/>
            <a:ext cx="360" cy="360"/>
            <a:chOff x="7082309" y="4785455"/>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7" name="Ink 6">
                  <a:extLst>
                    <a:ext uri="{FF2B5EF4-FFF2-40B4-BE49-F238E27FC236}">
                      <a16:creationId xmlns:a16="http://schemas.microsoft.com/office/drawing/2014/main" id="{89488D3A-78C1-AC46-BF83-73E8C066C43E}"/>
                    </a:ext>
                  </a:extLst>
                </p14:cNvPr>
                <p14:cNvContentPartPr/>
                <p14:nvPr userDrawn="1"/>
              </p14:nvContentPartPr>
              <p14:xfrm>
                <a:off x="7082309" y="4785455"/>
                <a:ext cx="360" cy="360"/>
              </p14:xfrm>
            </p:contentPart>
          </mc:Choice>
          <mc:Fallback xmlns="">
            <p:pic>
              <p:nvPicPr>
                <p:cNvPr id="7" name="Ink 6">
                  <a:extLst>
                    <a:ext uri="{FF2B5EF4-FFF2-40B4-BE49-F238E27FC236}">
                      <a16:creationId xmlns:a16="http://schemas.microsoft.com/office/drawing/2014/main" id="{89488D3A-78C1-AC46-BF83-73E8C066C43E}"/>
                    </a:ext>
                  </a:extLst>
                </p:cNvPr>
                <p:cNvPicPr/>
                <p:nvPr/>
              </p:nvPicPr>
              <p:blipFill>
                <a:blip r:embed="rId7"/>
                <a:stretch>
                  <a:fillRect/>
                </a:stretch>
              </p:blipFill>
              <p:spPr>
                <a:xfrm>
                  <a:off x="7064669" y="467745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8" name="Ink 7">
                  <a:extLst>
                    <a:ext uri="{FF2B5EF4-FFF2-40B4-BE49-F238E27FC236}">
                      <a16:creationId xmlns:a16="http://schemas.microsoft.com/office/drawing/2014/main" id="{4A340019-1903-0042-AD81-861F01164D89}"/>
                    </a:ext>
                  </a:extLst>
                </p14:cNvPr>
                <p14:cNvContentPartPr/>
                <p14:nvPr userDrawn="1"/>
              </p14:nvContentPartPr>
              <p14:xfrm>
                <a:off x="7082309" y="4785455"/>
                <a:ext cx="360" cy="360"/>
              </p14:xfrm>
            </p:contentPart>
          </mc:Choice>
          <mc:Fallback xmlns="">
            <p:pic>
              <p:nvPicPr>
                <p:cNvPr id="8" name="Ink 7">
                  <a:extLst>
                    <a:ext uri="{FF2B5EF4-FFF2-40B4-BE49-F238E27FC236}">
                      <a16:creationId xmlns:a16="http://schemas.microsoft.com/office/drawing/2014/main" id="{4A340019-1903-0042-AD81-861F01164D89}"/>
                    </a:ext>
                  </a:extLst>
                </p:cNvPr>
                <p:cNvPicPr/>
                <p:nvPr/>
              </p:nvPicPr>
              <p:blipFill>
                <a:blip r:embed="rId7"/>
                <a:stretch>
                  <a:fillRect/>
                </a:stretch>
              </p:blipFill>
              <p:spPr>
                <a:xfrm>
                  <a:off x="7064669" y="467745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9" name="Ink 8">
                  <a:extLst>
                    <a:ext uri="{FF2B5EF4-FFF2-40B4-BE49-F238E27FC236}">
                      <a16:creationId xmlns:a16="http://schemas.microsoft.com/office/drawing/2014/main" id="{A7F55C8F-F5FC-A046-98C0-DEDC40ADA6E0}"/>
                    </a:ext>
                  </a:extLst>
                </p14:cNvPr>
                <p14:cNvContentPartPr/>
                <p14:nvPr userDrawn="1"/>
              </p14:nvContentPartPr>
              <p14:xfrm>
                <a:off x="7082309" y="4785455"/>
                <a:ext cx="360" cy="360"/>
              </p14:xfrm>
            </p:contentPart>
          </mc:Choice>
          <mc:Fallback xmlns="">
            <p:pic>
              <p:nvPicPr>
                <p:cNvPr id="9" name="Ink 8">
                  <a:extLst>
                    <a:ext uri="{FF2B5EF4-FFF2-40B4-BE49-F238E27FC236}">
                      <a16:creationId xmlns:a16="http://schemas.microsoft.com/office/drawing/2014/main" id="{A7F55C8F-F5FC-A046-98C0-DEDC40ADA6E0}"/>
                    </a:ext>
                  </a:extLst>
                </p:cNvPr>
                <p:cNvPicPr/>
                <p:nvPr/>
              </p:nvPicPr>
              <p:blipFill>
                <a:blip r:embed="rId7"/>
                <a:stretch>
                  <a:fillRect/>
                </a:stretch>
              </p:blipFill>
              <p:spPr>
                <a:xfrm>
                  <a:off x="7064669" y="4677455"/>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4" name="Ink 13">
                <a:extLst>
                  <a:ext uri="{FF2B5EF4-FFF2-40B4-BE49-F238E27FC236}">
                    <a16:creationId xmlns:a16="http://schemas.microsoft.com/office/drawing/2014/main" id="{B7B44AD0-CC0C-4A45-9FBF-BEBFCB40C4D7}"/>
                  </a:ext>
                </a:extLst>
              </p14:cNvPr>
              <p14:cNvContentPartPr/>
              <p14:nvPr userDrawn="1"/>
            </p14:nvContentPartPr>
            <p14:xfrm>
              <a:off x="7119389" y="4785455"/>
              <a:ext cx="360" cy="360"/>
            </p14:xfrm>
          </p:contentPart>
        </mc:Choice>
        <mc:Fallback xmlns="">
          <p:pic>
            <p:nvPicPr>
              <p:cNvPr id="14" name="Ink 13">
                <a:extLst>
                  <a:ext uri="{FF2B5EF4-FFF2-40B4-BE49-F238E27FC236}">
                    <a16:creationId xmlns:a16="http://schemas.microsoft.com/office/drawing/2014/main" id="{B7B44AD0-CC0C-4A45-9FBF-BEBFCB40C4D7}"/>
                  </a:ext>
                </a:extLst>
              </p:cNvPr>
              <p:cNvPicPr/>
              <p:nvPr/>
            </p:nvPicPr>
            <p:blipFill>
              <a:blip r:embed="rId11"/>
              <a:stretch>
                <a:fillRect/>
              </a:stretch>
            </p:blipFill>
            <p:spPr>
              <a:xfrm>
                <a:off x="7101389" y="4677455"/>
                <a:ext cx="36000" cy="216000"/>
              </a:xfrm>
              <a:prstGeom prst="rect">
                <a:avLst/>
              </a:prstGeom>
            </p:spPr>
          </p:pic>
        </mc:Fallback>
      </mc:AlternateContent>
    </p:spTree>
    <p:extLst>
      <p:ext uri="{BB962C8B-B14F-4D97-AF65-F5344CB8AC3E}">
        <p14:creationId xmlns:p14="http://schemas.microsoft.com/office/powerpoint/2010/main" val="2005293348"/>
      </p:ext>
    </p:extLst>
  </p:cSld>
  <p:clrMapOvr>
    <a:masterClrMapping/>
  </p:clrMapOvr>
  <p:transition spd="slow" advClick="0" advTm="3000">
    <p:fade/>
  </p:transition>
  <p:extLst>
    <p:ext uri="{DCECCB84-F9BA-43D5-87BE-67443E8EF086}">
      <p15:sldGuideLst xmlns:p15="http://schemas.microsoft.com/office/powerpoint/2012/main">
        <p15:guide id="1" orient="horz" pos="2700" userDrawn="1">
          <p15:clr>
            <a:srgbClr val="FBAE40"/>
          </p15:clr>
        </p15:guide>
        <p15:guide id="2" pos="5384" userDrawn="1">
          <p15:clr>
            <a:srgbClr val="FBAE40"/>
          </p15:clr>
        </p15:guide>
        <p15:guide id="3" pos="374" userDrawn="1">
          <p15:clr>
            <a:srgbClr val="FBAE40"/>
          </p15:clr>
        </p15:guide>
        <p15:guide id="4" orient="horz" pos="306" userDrawn="1">
          <p15:clr>
            <a:srgbClr val="FBAE40"/>
          </p15:clr>
        </p15:guide>
        <p15:guide id="5" orient="horz" pos="9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Half Picture at Righ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72001" y="0"/>
            <a:ext cx="4572000"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371374886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Portfolio 01">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4"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20" name="Picture Placeholder 2"/>
          <p:cNvSpPr>
            <a:spLocks noGrp="1"/>
          </p:cNvSpPr>
          <p:nvPr>
            <p:ph type="pic" sz="quarter" idx="13"/>
          </p:nvPr>
        </p:nvSpPr>
        <p:spPr>
          <a:xfrm>
            <a:off x="4725986"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3440558140"/>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Portfolio 02">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4" name="Picture Placeholder 2"/>
          <p:cNvSpPr>
            <a:spLocks noGrp="1"/>
          </p:cNvSpPr>
          <p:nvPr>
            <p:ph type="pic" sz="quarter" idx="13"/>
          </p:nvPr>
        </p:nvSpPr>
        <p:spPr>
          <a:xfrm>
            <a:off x="6033912"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5" name="Picture Placeholder 2"/>
          <p:cNvSpPr>
            <a:spLocks noGrp="1"/>
          </p:cNvSpPr>
          <p:nvPr>
            <p:ph type="pic" sz="quarter" idx="14"/>
          </p:nvPr>
        </p:nvSpPr>
        <p:spPr>
          <a:xfrm>
            <a:off x="3315406"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809182769"/>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Portfolio 03">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5" name="Picture Placeholder 2"/>
          <p:cNvSpPr>
            <a:spLocks noGrp="1"/>
          </p:cNvSpPr>
          <p:nvPr>
            <p:ph type="pic" sz="quarter" idx="13"/>
          </p:nvPr>
        </p:nvSpPr>
        <p:spPr>
          <a:xfrm>
            <a:off x="5985433"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7" name="Picture Placeholder 2"/>
          <p:cNvSpPr>
            <a:spLocks noGrp="1"/>
          </p:cNvSpPr>
          <p:nvPr>
            <p:ph type="pic" sz="quarter" idx="15"/>
          </p:nvPr>
        </p:nvSpPr>
        <p:spPr>
          <a:xfrm>
            <a:off x="593725"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8" name="Picture Placeholder 2"/>
          <p:cNvSpPr>
            <a:spLocks noGrp="1"/>
          </p:cNvSpPr>
          <p:nvPr>
            <p:ph type="pic" sz="quarter" idx="16"/>
          </p:nvPr>
        </p:nvSpPr>
        <p:spPr>
          <a:xfrm>
            <a:off x="5985433"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9" name="Picture Placeholder 2"/>
          <p:cNvSpPr>
            <a:spLocks noGrp="1"/>
          </p:cNvSpPr>
          <p:nvPr>
            <p:ph type="pic" sz="quarter" idx="17"/>
          </p:nvPr>
        </p:nvSpPr>
        <p:spPr>
          <a:xfrm>
            <a:off x="3291946"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1215259037"/>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Portfolio 04">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dirty="0">
                <a:solidFill>
                  <a:schemeClr val="bg1"/>
                </a:solidFill>
                <a:latin typeface="Lato" panose="020F0502020204030203" pitchFamily="34" charset="0"/>
              </a:rPr>
              <a:t>JAFAR DESIGNS </a:t>
            </a:r>
            <a:r>
              <a:rPr lang="en-US" sz="800" b="1" spc="30" baseline="0" dirty="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BUSINESS</a:t>
            </a:r>
            <a:r>
              <a:rPr lang="en-US" sz="800" b="1" spc="30" baseline="0" dirty="0">
                <a:solidFill>
                  <a:schemeClr val="accent3"/>
                </a:solidFill>
                <a:latin typeface="Lato" panose="020F0502020204030203" pitchFamily="34" charset="0"/>
              </a:rPr>
              <a:t> </a:t>
            </a:r>
            <a:r>
              <a:rPr lang="en-US" sz="800" b="1" spc="30" baseline="0" dirty="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60108" cy="274320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5" name="Picture Placeholder 2"/>
          <p:cNvSpPr>
            <a:spLocks noGrp="1"/>
          </p:cNvSpPr>
          <p:nvPr>
            <p:ph type="pic" sz="quarter" idx="13"/>
          </p:nvPr>
        </p:nvSpPr>
        <p:spPr>
          <a:xfrm>
            <a:off x="5985433"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8" name="Picture Placeholder 2"/>
          <p:cNvSpPr>
            <a:spLocks noGrp="1"/>
          </p:cNvSpPr>
          <p:nvPr>
            <p:ph type="pic" sz="quarter" idx="16"/>
          </p:nvPr>
        </p:nvSpPr>
        <p:spPr>
          <a:xfrm>
            <a:off x="5985433"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9" name="Picture Placeholder 2"/>
          <p:cNvSpPr>
            <a:spLocks noGrp="1"/>
          </p:cNvSpPr>
          <p:nvPr>
            <p:ph type="pic" sz="quarter" idx="17"/>
          </p:nvPr>
        </p:nvSpPr>
        <p:spPr>
          <a:xfrm>
            <a:off x="3291946"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429378869"/>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Portfolio 05">
    <p:spTree>
      <p:nvGrpSpPr>
        <p:cNvPr id="1" name=""/>
        <p:cNvGrpSpPr/>
        <p:nvPr/>
      </p:nvGrpSpPr>
      <p:grpSpPr>
        <a:xfrm>
          <a:off x="0" y="0"/>
          <a:ext cx="0" cy="0"/>
          <a:chOff x="0" y="0"/>
          <a:chExt cx="0" cy="0"/>
        </a:xfrm>
      </p:grpSpPr>
      <p:sp>
        <p:nvSpPr>
          <p:cNvPr id="29" name="Picture Placeholder 2"/>
          <p:cNvSpPr>
            <a:spLocks noGrp="1"/>
          </p:cNvSpPr>
          <p:nvPr>
            <p:ph type="pic" sz="quarter" idx="17"/>
          </p:nvPr>
        </p:nvSpPr>
        <p:spPr>
          <a:xfrm>
            <a:off x="1508125" y="1543049"/>
            <a:ext cx="2546117" cy="1408417"/>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18" name="Picture Placeholder 2"/>
          <p:cNvSpPr>
            <a:spLocks noGrp="1"/>
          </p:cNvSpPr>
          <p:nvPr>
            <p:ph type="pic" sz="quarter" idx="18"/>
          </p:nvPr>
        </p:nvSpPr>
        <p:spPr>
          <a:xfrm>
            <a:off x="5988464" y="1543049"/>
            <a:ext cx="2546117" cy="1408417"/>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196989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hone Mockup 01">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535" y="1134684"/>
            <a:ext cx="2415741" cy="3528796"/>
          </a:xfrm>
          <a:prstGeom prst="rect">
            <a:avLst/>
          </a:prstGeom>
        </p:spPr>
      </p:pic>
      <p:sp>
        <p:nvSpPr>
          <p:cNvPr id="4" name="Picture Placeholder 25"/>
          <p:cNvSpPr>
            <a:spLocks noGrp="1"/>
          </p:cNvSpPr>
          <p:nvPr>
            <p:ph type="pic" sz="quarter" idx="14"/>
          </p:nvPr>
        </p:nvSpPr>
        <p:spPr>
          <a:xfrm>
            <a:off x="720840" y="1695550"/>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11"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12"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13" name="Straight Connector 12"/>
          <p:cNvCxnSpPr/>
          <p:nvPr userDrawn="1"/>
        </p:nvCxnSpPr>
        <p:spPr>
          <a:xfrm>
            <a:off x="593725" y="492067"/>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37877" y="1134684"/>
            <a:ext cx="2415741" cy="3528796"/>
          </a:xfrm>
          <a:prstGeom prst="rect">
            <a:avLst/>
          </a:prstGeom>
        </p:spPr>
      </p:pic>
      <p:sp>
        <p:nvSpPr>
          <p:cNvPr id="15" name="Picture Placeholder 25"/>
          <p:cNvSpPr>
            <a:spLocks noGrp="1"/>
          </p:cNvSpPr>
          <p:nvPr>
            <p:ph type="pic" sz="quarter" idx="15"/>
          </p:nvPr>
        </p:nvSpPr>
        <p:spPr>
          <a:xfrm>
            <a:off x="5022182" y="1695550"/>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88548" y="1439120"/>
            <a:ext cx="2415741" cy="3528796"/>
          </a:xfrm>
          <a:prstGeom prst="rect">
            <a:avLst/>
          </a:prstGeom>
        </p:spPr>
      </p:pic>
      <p:sp>
        <p:nvSpPr>
          <p:cNvPr id="17" name="Picture Placeholder 25"/>
          <p:cNvSpPr>
            <a:spLocks noGrp="1"/>
          </p:cNvSpPr>
          <p:nvPr>
            <p:ph type="pic" sz="quarter" idx="16"/>
          </p:nvPr>
        </p:nvSpPr>
        <p:spPr>
          <a:xfrm>
            <a:off x="7172853" y="1999986"/>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7206" y="1439120"/>
            <a:ext cx="2415741" cy="3528796"/>
          </a:xfrm>
          <a:prstGeom prst="rect">
            <a:avLst/>
          </a:prstGeom>
        </p:spPr>
      </p:pic>
      <p:sp>
        <p:nvSpPr>
          <p:cNvPr id="19" name="Picture Placeholder 25"/>
          <p:cNvSpPr>
            <a:spLocks noGrp="1"/>
          </p:cNvSpPr>
          <p:nvPr>
            <p:ph type="pic" sz="quarter" idx="17"/>
          </p:nvPr>
        </p:nvSpPr>
        <p:spPr>
          <a:xfrm>
            <a:off x="2871511" y="1999986"/>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250657437"/>
      </p:ext>
    </p:extLst>
  </p:cSld>
  <p:clrMapOvr>
    <a:masterClrMapping/>
  </p:clrMapOvr>
  <p:transition spd="slow" advClick="0" advTm="3000">
    <p:fade/>
  </p:transition>
  <p:extLst>
    <p:ext uri="{DCECCB84-F9BA-43D5-87BE-67443E8EF086}">
      <p15:sldGuideLst xmlns:p15="http://schemas.microsoft.com/office/powerpoint/2012/main">
        <p15:guide id="1" orient="horz" pos="2934" userDrawn="1">
          <p15:clr>
            <a:srgbClr val="FBAE40"/>
          </p15:clr>
        </p15:guide>
        <p15:guide id="2" pos="5384">
          <p15:clr>
            <a:srgbClr val="FBAE40"/>
          </p15:clr>
        </p15:guide>
        <p15:guide id="3" pos="374">
          <p15:clr>
            <a:srgbClr val="FBAE40"/>
          </p15:clr>
        </p15:guide>
        <p15:guide id="4" orient="horz" pos="306">
          <p15:clr>
            <a:srgbClr val="FBAE40"/>
          </p15:clr>
        </p15:guide>
        <p15:guide id="5" orient="horz" pos="9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Phone Mockup 02">
    <p:spTree>
      <p:nvGrpSpPr>
        <p:cNvPr id="1" name=""/>
        <p:cNvGrpSpPr/>
        <p:nvPr/>
      </p:nvGrpSpPr>
      <p:grpSpPr>
        <a:xfrm>
          <a:off x="0" y="0"/>
          <a:ext cx="0" cy="0"/>
          <a:chOff x="0" y="0"/>
          <a:chExt cx="0" cy="0"/>
        </a:xfrm>
      </p:grpSpPr>
      <p:sp>
        <p:nvSpPr>
          <p:cNvPr id="21" name="Rectangle 20"/>
          <p:cNvSpPr/>
          <p:nvPr userDrawn="1"/>
        </p:nvSpPr>
        <p:spPr>
          <a:xfrm>
            <a:off x="595314" y="1857487"/>
            <a:ext cx="7953374" cy="20268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4129" y="1194045"/>
            <a:ext cx="2415741" cy="3528796"/>
          </a:xfrm>
          <a:prstGeom prst="rect">
            <a:avLst/>
          </a:prstGeom>
        </p:spPr>
      </p:pic>
      <p:sp>
        <p:nvSpPr>
          <p:cNvPr id="18" name="Picture Placeholder 25"/>
          <p:cNvSpPr>
            <a:spLocks noGrp="1"/>
          </p:cNvSpPr>
          <p:nvPr>
            <p:ph type="pic" sz="quarter" idx="18"/>
          </p:nvPr>
        </p:nvSpPr>
        <p:spPr>
          <a:xfrm>
            <a:off x="3961343" y="1754911"/>
            <a:ext cx="1204382"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416311962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Mockup 03">
    <p:spTree>
      <p:nvGrpSpPr>
        <p:cNvPr id="1" name=""/>
        <p:cNvGrpSpPr/>
        <p:nvPr/>
      </p:nvGrpSpPr>
      <p:grpSpPr>
        <a:xfrm>
          <a:off x="0" y="0"/>
          <a:ext cx="0" cy="0"/>
          <a:chOff x="0" y="0"/>
          <a:chExt cx="0" cy="0"/>
        </a:xfrm>
      </p:grpSpPr>
      <p:sp>
        <p:nvSpPr>
          <p:cNvPr id="21" name="Rectangle 20"/>
          <p:cNvSpPr/>
          <p:nvPr userDrawn="1"/>
        </p:nvSpPr>
        <p:spPr>
          <a:xfrm>
            <a:off x="595314" y="1543050"/>
            <a:ext cx="7953374" cy="963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3706" y="1142482"/>
            <a:ext cx="2415741" cy="3528796"/>
          </a:xfrm>
          <a:prstGeom prst="rect">
            <a:avLst/>
          </a:prstGeom>
        </p:spPr>
      </p:pic>
      <p:sp>
        <p:nvSpPr>
          <p:cNvPr id="14" name="Picture Placeholder 25"/>
          <p:cNvSpPr>
            <a:spLocks noGrp="1"/>
          </p:cNvSpPr>
          <p:nvPr>
            <p:ph type="pic" sz="quarter" idx="17"/>
          </p:nvPr>
        </p:nvSpPr>
        <p:spPr>
          <a:xfrm>
            <a:off x="5118011" y="1703348"/>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6263" y="1142482"/>
            <a:ext cx="2415741" cy="3528796"/>
          </a:xfrm>
          <a:prstGeom prst="rect">
            <a:avLst/>
          </a:prstGeom>
        </p:spPr>
      </p:pic>
      <p:sp>
        <p:nvSpPr>
          <p:cNvPr id="18" name="Picture Placeholder 25"/>
          <p:cNvSpPr>
            <a:spLocks noGrp="1"/>
          </p:cNvSpPr>
          <p:nvPr>
            <p:ph type="pic" sz="quarter" idx="18"/>
          </p:nvPr>
        </p:nvSpPr>
        <p:spPr>
          <a:xfrm>
            <a:off x="6750568" y="1703348"/>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60986166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Phone Mockup 04">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71766" y="1194045"/>
            <a:ext cx="2415741" cy="3528796"/>
          </a:xfrm>
          <a:prstGeom prst="rect">
            <a:avLst/>
          </a:prstGeom>
        </p:spPr>
      </p:pic>
      <p:sp>
        <p:nvSpPr>
          <p:cNvPr id="14" name="Picture Placeholder 25"/>
          <p:cNvSpPr>
            <a:spLocks noGrp="1"/>
          </p:cNvSpPr>
          <p:nvPr>
            <p:ph type="pic" sz="quarter" idx="17"/>
          </p:nvPr>
        </p:nvSpPr>
        <p:spPr>
          <a:xfrm>
            <a:off x="2156071"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04323" y="1194045"/>
            <a:ext cx="2415741" cy="3528796"/>
          </a:xfrm>
          <a:prstGeom prst="rect">
            <a:avLst/>
          </a:prstGeom>
        </p:spPr>
      </p:pic>
      <p:sp>
        <p:nvSpPr>
          <p:cNvPr id="18" name="Picture Placeholder 25"/>
          <p:cNvSpPr>
            <a:spLocks noGrp="1"/>
          </p:cNvSpPr>
          <p:nvPr>
            <p:ph type="pic" sz="quarter" idx="18"/>
          </p:nvPr>
        </p:nvSpPr>
        <p:spPr>
          <a:xfrm>
            <a:off x="3788628"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53811" y="1194045"/>
            <a:ext cx="2415741" cy="3528796"/>
          </a:xfrm>
          <a:prstGeom prst="rect">
            <a:avLst/>
          </a:prstGeom>
        </p:spPr>
      </p:pic>
      <p:sp>
        <p:nvSpPr>
          <p:cNvPr id="20" name="Picture Placeholder 25"/>
          <p:cNvSpPr>
            <a:spLocks noGrp="1"/>
          </p:cNvSpPr>
          <p:nvPr>
            <p:ph type="pic" sz="quarter" idx="19"/>
          </p:nvPr>
        </p:nvSpPr>
        <p:spPr>
          <a:xfrm>
            <a:off x="5438116"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1123597967"/>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with Footers">
    <p:spTree>
      <p:nvGrpSpPr>
        <p:cNvPr id="1" name=""/>
        <p:cNvGrpSpPr/>
        <p:nvPr/>
      </p:nvGrpSpPr>
      <p:grpSpPr>
        <a:xfrm>
          <a:off x="0" y="0"/>
          <a:ext cx="0" cy="0"/>
          <a:chOff x="0" y="0"/>
          <a:chExt cx="0" cy="0"/>
        </a:xfrm>
      </p:grpSpPr>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0668023"/>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Phone Mockup 05">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90362" y="1100444"/>
            <a:ext cx="2918752" cy="4043055"/>
          </a:xfrm>
          <a:prstGeom prst="rect">
            <a:avLst/>
          </a:prstGeom>
        </p:spPr>
      </p:pic>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icture Placeholder 25"/>
          <p:cNvSpPr>
            <a:spLocks noGrp="1"/>
          </p:cNvSpPr>
          <p:nvPr>
            <p:ph type="pic" sz="quarter" idx="17"/>
          </p:nvPr>
        </p:nvSpPr>
        <p:spPr>
          <a:xfrm>
            <a:off x="5278966" y="1689100"/>
            <a:ext cx="2209799" cy="3454399"/>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26" name="TextBox 25"/>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bg1"/>
                </a:solidFill>
                <a:latin typeface="Lato" panose="020F0502020204030203" pitchFamily="34" charset="0"/>
              </a:rPr>
              <a:pPr algn="r"/>
              <a:t>‹#›</a:t>
            </a:fld>
            <a:endParaRPr lang="en-US" sz="800" b="0" spc="30" baseline="0" dirty="0">
              <a:solidFill>
                <a:schemeClr val="bg1"/>
              </a:solidFill>
              <a:latin typeface="Lato" panose="020F0502020204030203" pitchFamily="34" charset="0"/>
            </a:endParaRPr>
          </a:p>
        </p:txBody>
      </p:sp>
      <p:sp>
        <p:nvSpPr>
          <p:cNvPr id="27"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33499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 Mockup 06">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8" y="185298"/>
            <a:ext cx="3129491" cy="4571407"/>
          </a:xfrm>
          <a:prstGeom prst="rect">
            <a:avLst/>
          </a:prstGeom>
        </p:spPr>
      </p:pic>
      <p:sp>
        <p:nvSpPr>
          <p:cNvPr id="10" name="Text Placeholder 9"/>
          <p:cNvSpPr>
            <a:spLocks noGrp="1"/>
          </p:cNvSpPr>
          <p:nvPr>
            <p:ph type="body" sz="quarter" idx="10"/>
          </p:nvPr>
        </p:nvSpPr>
        <p:spPr>
          <a:xfrm>
            <a:off x="3242733" y="575841"/>
            <a:ext cx="5294843"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3242416" y="959101"/>
            <a:ext cx="530468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3242416"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27"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Picture Placeholder 25"/>
          <p:cNvSpPr>
            <a:spLocks noGrp="1"/>
          </p:cNvSpPr>
          <p:nvPr>
            <p:ph type="pic" sz="quarter" idx="17"/>
          </p:nvPr>
        </p:nvSpPr>
        <p:spPr>
          <a:xfrm>
            <a:off x="800011" y="912452"/>
            <a:ext cx="1552896" cy="2917902"/>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11" name="TextBox 10"/>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 </a:t>
            </a:r>
          </a:p>
        </p:txBody>
      </p:sp>
    </p:spTree>
    <p:extLst>
      <p:ext uri="{BB962C8B-B14F-4D97-AF65-F5344CB8AC3E}">
        <p14:creationId xmlns:p14="http://schemas.microsoft.com/office/powerpoint/2010/main" val="1303776323"/>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b Browser &amp; iPhone Mockup">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12"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13" name="Straight Connector 12"/>
          <p:cNvCxnSpPr/>
          <p:nvPr userDrawn="1"/>
        </p:nvCxnSpPr>
        <p:spPr>
          <a:xfrm>
            <a:off x="593725" y="492067"/>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p:cNvSpPr>
            <a:spLocks noGrp="1"/>
          </p:cNvSpPr>
          <p:nvPr>
            <p:ph type="pic" sz="quarter" idx="12"/>
          </p:nvPr>
        </p:nvSpPr>
        <p:spPr>
          <a:xfrm>
            <a:off x="1614488" y="1471670"/>
            <a:ext cx="5915025" cy="3186055"/>
          </a:xfrm>
          <a:custGeom>
            <a:avLst/>
            <a:gdLst>
              <a:gd name="connsiteX0" fmla="*/ 0 w 5915025"/>
              <a:gd name="connsiteY0" fmla="*/ 0 h 3326159"/>
              <a:gd name="connsiteX1" fmla="*/ 5915025 w 5915025"/>
              <a:gd name="connsiteY1" fmla="*/ 0 h 3326159"/>
              <a:gd name="connsiteX2" fmla="*/ 5915025 w 5915025"/>
              <a:gd name="connsiteY2" fmla="*/ 3326159 h 3326159"/>
              <a:gd name="connsiteX3" fmla="*/ 0 w 5915025"/>
              <a:gd name="connsiteY3" fmla="*/ 3326159 h 3326159"/>
            </a:gdLst>
            <a:ahLst/>
            <a:cxnLst>
              <a:cxn ang="0">
                <a:pos x="connsiteX0" y="connsiteY0"/>
              </a:cxn>
              <a:cxn ang="0">
                <a:pos x="connsiteX1" y="connsiteY1"/>
              </a:cxn>
              <a:cxn ang="0">
                <a:pos x="connsiteX2" y="connsiteY2"/>
              </a:cxn>
              <a:cxn ang="0">
                <a:pos x="connsiteX3" y="connsiteY3"/>
              </a:cxn>
            </a:cxnLst>
            <a:rect l="l" t="t" r="r" b="b"/>
            <a:pathLst>
              <a:path w="5915025" h="3326159">
                <a:moveTo>
                  <a:pt x="0" y="0"/>
                </a:moveTo>
                <a:lnTo>
                  <a:pt x="5915025" y="0"/>
                </a:lnTo>
                <a:lnTo>
                  <a:pt x="5915025" y="3326159"/>
                </a:lnTo>
                <a:lnTo>
                  <a:pt x="0" y="3326159"/>
                </a:lnTo>
                <a:close/>
              </a:path>
            </a:pathLst>
          </a:custGeom>
        </p:spPr>
        <p:txBody>
          <a:bodyPr wrap="square" anchor="ctr" anchorCtr="0">
            <a:noAutofit/>
          </a:bodyPr>
          <a:lstStyle>
            <a:lvl1pPr marL="0" indent="0" algn="ctr">
              <a:buFontTx/>
              <a:buNone/>
              <a:defRPr sz="1000">
                <a:solidFill>
                  <a:schemeClr val="accent6"/>
                </a:solidFill>
                <a:latin typeface="Lato" panose="020F0502020204030203" pitchFamily="34" charset="0"/>
              </a:defRPr>
            </a:lvl1pPr>
          </a:lstStyle>
          <a:p>
            <a:endParaRPr lang="en-US"/>
          </a:p>
        </p:txBody>
      </p:sp>
      <p:sp>
        <p:nvSpPr>
          <p:cNvPr id="21" name="Freeform 20"/>
          <p:cNvSpPr/>
          <p:nvPr userDrawn="1"/>
        </p:nvSpPr>
        <p:spPr>
          <a:xfrm>
            <a:off x="1614488" y="1318534"/>
            <a:ext cx="5915025" cy="156764"/>
          </a:xfrm>
          <a:custGeom>
            <a:avLst/>
            <a:gdLst>
              <a:gd name="connsiteX0" fmla="*/ 116359 w 15763003"/>
              <a:gd name="connsiteY0" fmla="*/ 0 h 418038"/>
              <a:gd name="connsiteX1" fmla="*/ 15646645 w 15763003"/>
              <a:gd name="connsiteY1" fmla="*/ 0 h 418038"/>
              <a:gd name="connsiteX2" fmla="*/ 15763003 w 15763003"/>
              <a:gd name="connsiteY2" fmla="*/ 116359 h 418038"/>
              <a:gd name="connsiteX3" fmla="*/ 15763003 w 15763003"/>
              <a:gd name="connsiteY3" fmla="*/ 418038 h 418038"/>
              <a:gd name="connsiteX4" fmla="*/ 0 w 15763003"/>
              <a:gd name="connsiteY4" fmla="*/ 418038 h 418038"/>
              <a:gd name="connsiteX5" fmla="*/ 0 w 15763003"/>
              <a:gd name="connsiteY5" fmla="*/ 116359 h 418038"/>
              <a:gd name="connsiteX6" fmla="*/ 116359 w 15763003"/>
              <a:gd name="connsiteY6" fmla="*/ 0 h 4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003" h="418038">
                <a:moveTo>
                  <a:pt x="116359" y="0"/>
                </a:moveTo>
                <a:lnTo>
                  <a:pt x="15646645" y="0"/>
                </a:lnTo>
                <a:cubicBezTo>
                  <a:pt x="15710907" y="0"/>
                  <a:pt x="15763003" y="52096"/>
                  <a:pt x="15763003" y="116359"/>
                </a:cubicBezTo>
                <a:lnTo>
                  <a:pt x="15763003" y="418038"/>
                </a:lnTo>
                <a:lnTo>
                  <a:pt x="0" y="418038"/>
                </a:lnTo>
                <a:lnTo>
                  <a:pt x="0" y="116359"/>
                </a:lnTo>
                <a:cubicBezTo>
                  <a:pt x="0" y="52096"/>
                  <a:pt x="52096" y="0"/>
                  <a:pt x="1163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2" name="Oval 21"/>
          <p:cNvSpPr/>
          <p:nvPr userDrawn="1"/>
        </p:nvSpPr>
        <p:spPr>
          <a:xfrm>
            <a:off x="1711524" y="1367661"/>
            <a:ext cx="54173" cy="54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3" name="Oval 22"/>
          <p:cNvSpPr/>
          <p:nvPr userDrawn="1"/>
        </p:nvSpPr>
        <p:spPr>
          <a:xfrm>
            <a:off x="1806610" y="1367661"/>
            <a:ext cx="54173" cy="541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4" name="Oval 23"/>
          <p:cNvSpPr/>
          <p:nvPr userDrawn="1"/>
        </p:nvSpPr>
        <p:spPr>
          <a:xfrm>
            <a:off x="1901697" y="1367661"/>
            <a:ext cx="54173" cy="541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grpSp>
        <p:nvGrpSpPr>
          <p:cNvPr id="25" name="Group 24"/>
          <p:cNvGrpSpPr/>
          <p:nvPr userDrawn="1"/>
        </p:nvGrpSpPr>
        <p:grpSpPr>
          <a:xfrm>
            <a:off x="7154465" y="1366181"/>
            <a:ext cx="298052" cy="55653"/>
            <a:chOff x="19078575" y="3106739"/>
            <a:chExt cx="794804" cy="148407"/>
          </a:xfrm>
        </p:grpSpPr>
        <p:grpSp>
          <p:nvGrpSpPr>
            <p:cNvPr id="26" name="Group 25"/>
            <p:cNvGrpSpPr/>
            <p:nvPr/>
          </p:nvGrpSpPr>
          <p:grpSpPr>
            <a:xfrm>
              <a:off x="19736219" y="3106739"/>
              <a:ext cx="137160" cy="137160"/>
              <a:chOff x="19740165" y="3110684"/>
              <a:chExt cx="138113" cy="138113"/>
            </a:xfrm>
          </p:grpSpPr>
          <p:cxnSp>
            <p:nvCxnSpPr>
              <p:cNvPr id="29" name="Straight Connector 28"/>
              <p:cNvCxnSpPr/>
              <p:nvPr/>
            </p:nvCxnSpPr>
            <p:spPr>
              <a:xfrm>
                <a:off x="19740165" y="3110684"/>
                <a:ext cx="138113" cy="13811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740165" y="3110684"/>
                <a:ext cx="138113" cy="13811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7" name="Rounded Rectangle 26"/>
            <p:cNvSpPr/>
            <p:nvPr/>
          </p:nvSpPr>
          <p:spPr>
            <a:xfrm>
              <a:off x="19415125" y="3110684"/>
              <a:ext cx="144462" cy="144462"/>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cxnSp>
          <p:nvCxnSpPr>
            <p:cNvPr id="28" name="Straight Connector 27"/>
            <p:cNvCxnSpPr/>
            <p:nvPr/>
          </p:nvCxnSpPr>
          <p:spPr>
            <a:xfrm flipH="1">
              <a:off x="19078575" y="3255146"/>
              <a:ext cx="161925"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p:cNvSpPr>
          <p:nvPr>
            <p:ph type="pic" sz="quarter" idx="17"/>
          </p:nvPr>
        </p:nvSpPr>
        <p:spPr>
          <a:xfrm>
            <a:off x="5869461" y="2131214"/>
            <a:ext cx="1305324" cy="2409359"/>
          </a:xfrm>
          <a:custGeom>
            <a:avLst/>
            <a:gdLst>
              <a:gd name="connsiteX0" fmla="*/ 8541 w 1308021"/>
              <a:gd name="connsiteY0" fmla="*/ 0 h 2409359"/>
              <a:gd name="connsiteX1" fmla="*/ 1299480 w 1308021"/>
              <a:gd name="connsiteY1" fmla="*/ 0 h 2409359"/>
              <a:gd name="connsiteX2" fmla="*/ 1308021 w 1308021"/>
              <a:gd name="connsiteY2" fmla="*/ 8878 h 2409359"/>
              <a:gd name="connsiteX3" fmla="*/ 1308021 w 1308021"/>
              <a:gd name="connsiteY3" fmla="*/ 2400481 h 2409359"/>
              <a:gd name="connsiteX4" fmla="*/ 1299480 w 1308021"/>
              <a:gd name="connsiteY4" fmla="*/ 2409359 h 2409359"/>
              <a:gd name="connsiteX5" fmla="*/ 8541 w 1308021"/>
              <a:gd name="connsiteY5" fmla="*/ 2409359 h 2409359"/>
              <a:gd name="connsiteX6" fmla="*/ 0 w 1308021"/>
              <a:gd name="connsiteY6" fmla="*/ 2400481 h 2409359"/>
              <a:gd name="connsiteX7" fmla="*/ 0 w 1308021"/>
              <a:gd name="connsiteY7" fmla="*/ 8878 h 2409359"/>
              <a:gd name="connsiteX8" fmla="*/ 8541 w 1308021"/>
              <a:gd name="connsiteY8" fmla="*/ 0 h 240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021" h="2409359">
                <a:moveTo>
                  <a:pt x="8541" y="0"/>
                </a:moveTo>
                <a:lnTo>
                  <a:pt x="1299480" y="0"/>
                </a:lnTo>
                <a:cubicBezTo>
                  <a:pt x="1304198" y="0"/>
                  <a:pt x="1308021" y="3975"/>
                  <a:pt x="1308021" y="8878"/>
                </a:cubicBezTo>
                <a:lnTo>
                  <a:pt x="1308021" y="2400481"/>
                </a:lnTo>
                <a:cubicBezTo>
                  <a:pt x="1308021" y="2405384"/>
                  <a:pt x="1304198" y="2409359"/>
                  <a:pt x="1299480" y="2409359"/>
                </a:cubicBezTo>
                <a:lnTo>
                  <a:pt x="8541" y="2409359"/>
                </a:lnTo>
                <a:cubicBezTo>
                  <a:pt x="3824" y="2409359"/>
                  <a:pt x="0" y="2405384"/>
                  <a:pt x="0" y="2400481"/>
                </a:cubicBezTo>
                <a:lnTo>
                  <a:pt x="0" y="8878"/>
                </a:lnTo>
                <a:cubicBezTo>
                  <a:pt x="0" y="3975"/>
                  <a:pt x="3824" y="0"/>
                  <a:pt x="8541"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6"/>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333609308"/>
      </p:ext>
    </p:extLst>
  </p:cSld>
  <p:clrMapOvr>
    <a:masterClrMapping/>
  </p:clrMapOvr>
  <p:transition spd="slow" advClick="0" advTm="3000">
    <p:fade/>
  </p:transition>
  <p:extLst>
    <p:ext uri="{DCECCB84-F9BA-43D5-87BE-67443E8EF086}">
      <p15:sldGuideLst xmlns:p15="http://schemas.microsoft.com/office/powerpoint/2012/main">
        <p15:guide id="1" orient="horz" pos="2934">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p:cNvSpPr/>
          <p:nvPr userDrawn="1"/>
        </p:nvSpPr>
        <p:spPr>
          <a:xfrm>
            <a:off x="595314" y="1934633"/>
            <a:ext cx="7953374" cy="1872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61535" y="1432135"/>
            <a:ext cx="5027326" cy="3049841"/>
          </a:xfrm>
          <a:prstGeom prst="rect">
            <a:avLst/>
          </a:prstGeom>
        </p:spPr>
      </p:pic>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 </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Picture Placeholder 2"/>
          <p:cNvSpPr>
            <a:spLocks noGrp="1"/>
          </p:cNvSpPr>
          <p:nvPr>
            <p:ph type="pic" sz="quarter" idx="12"/>
          </p:nvPr>
        </p:nvSpPr>
        <p:spPr>
          <a:xfrm>
            <a:off x="1957511" y="1714500"/>
            <a:ext cx="3635375" cy="232410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47233769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50037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Blank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74165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Mini Half Picture at Righ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3"/>
          </p:nvPr>
        </p:nvSpPr>
        <p:spPr>
          <a:xfrm>
            <a:off x="4725986"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362000212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with Mini Half Picture at Left">
    <p:spTree>
      <p:nvGrpSpPr>
        <p:cNvPr id="1" name=""/>
        <p:cNvGrpSpPr/>
        <p:nvPr/>
      </p:nvGrpSpPr>
      <p:grpSpPr>
        <a:xfrm>
          <a:off x="0" y="0"/>
          <a:ext cx="0" cy="0"/>
          <a:chOff x="0" y="0"/>
          <a:chExt cx="0" cy="0"/>
        </a:xfrm>
      </p:grpSpPr>
      <p:sp>
        <p:nvSpPr>
          <p:cNvPr id="13" name="Rectangle 12"/>
          <p:cNvSpPr/>
          <p:nvPr userDrawn="1"/>
        </p:nvSpPr>
        <p:spPr>
          <a:xfrm>
            <a:off x="593725" y="1543050"/>
            <a:ext cx="7953375" cy="2743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3"/>
          </p:nvPr>
        </p:nvSpPr>
        <p:spPr>
          <a:xfrm>
            <a:off x="593725"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66087161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ur Vision, Mission &amp; Values Slide">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6"/>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Picture Placeholder 7"/>
          <p:cNvSpPr>
            <a:spLocks noGrp="1"/>
          </p:cNvSpPr>
          <p:nvPr>
            <p:ph type="pic" sz="quarter" idx="12"/>
          </p:nvPr>
        </p:nvSpPr>
        <p:spPr>
          <a:xfrm>
            <a:off x="0" y="1543050"/>
            <a:ext cx="3152716" cy="2743200"/>
          </a:xfrm>
          <a:custGeom>
            <a:avLst/>
            <a:gdLst>
              <a:gd name="connsiteX0" fmla="*/ 0 w 9516533"/>
              <a:gd name="connsiteY0" fmla="*/ 0 h 8280400"/>
              <a:gd name="connsiteX1" fmla="*/ 5376333 w 9516533"/>
              <a:gd name="connsiteY1" fmla="*/ 0 h 8280400"/>
              <a:gd name="connsiteX2" fmla="*/ 9516533 w 9516533"/>
              <a:gd name="connsiteY2" fmla="*/ 4140200 h 8280400"/>
              <a:gd name="connsiteX3" fmla="*/ 5376333 w 9516533"/>
              <a:gd name="connsiteY3" fmla="*/ 8280400 h 8280400"/>
              <a:gd name="connsiteX4" fmla="*/ 0 w 9516533"/>
              <a:gd name="connsiteY4" fmla="*/ 8280400 h 82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6533" h="8280400">
                <a:moveTo>
                  <a:pt x="0" y="0"/>
                </a:moveTo>
                <a:lnTo>
                  <a:pt x="5376333" y="0"/>
                </a:lnTo>
                <a:cubicBezTo>
                  <a:pt x="7662902" y="0"/>
                  <a:pt x="9516533" y="1853631"/>
                  <a:pt x="9516533" y="4140200"/>
                </a:cubicBezTo>
                <a:cubicBezTo>
                  <a:pt x="9516533" y="6426769"/>
                  <a:pt x="7662902" y="8280400"/>
                  <a:pt x="5376333" y="8280400"/>
                </a:cubicBezTo>
                <a:lnTo>
                  <a:pt x="0" y="8280400"/>
                </a:lnTo>
                <a:close/>
              </a:path>
            </a:pathLst>
          </a:custGeom>
        </p:spPr>
        <p:txBody>
          <a:bodyPr wrap="square" lIns="0" tIns="0" rIns="0" bIns="0" anchor="ctr" anchorCtr="0">
            <a:noAutofit/>
          </a:bodyPr>
          <a:lstStyle>
            <a:lvl1pPr marL="0" indent="0" algn="ctr">
              <a:buFontTx/>
              <a:buNone/>
              <a:defRPr sz="10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371956115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with Half Picture at Left 0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3986213"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580016"/>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Half Picture at Left 02">
    <p:spTree>
      <p:nvGrpSpPr>
        <p:cNvPr id="1" name=""/>
        <p:cNvGrpSpPr/>
        <p:nvPr/>
      </p:nvGrpSpPr>
      <p:grpSpPr>
        <a:xfrm>
          <a:off x="0" y="0"/>
          <a:ext cx="0" cy="0"/>
          <a:chOff x="0" y="0"/>
          <a:chExt cx="0" cy="0"/>
        </a:xfrm>
      </p:grpSpPr>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dirty="0">
                <a:solidFill>
                  <a:schemeClr val="bg1"/>
                </a:solidFill>
                <a:latin typeface="Lato" panose="020F0502020204030203" pitchFamily="34" charset="0"/>
              </a:rPr>
              <a:t>TECHNICAL </a:t>
            </a:r>
            <a:r>
              <a:rPr lang="en-US" sz="800" b="1" spc="30" baseline="0" dirty="0">
                <a:solidFill>
                  <a:schemeClr val="accent2"/>
                </a:solidFill>
                <a:latin typeface="Lato" panose="020F0502020204030203" pitchFamily="34" charset="0"/>
              </a:rPr>
              <a:t>SEMINAR</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6"/>
                </a:solidFill>
                <a:latin typeface="Lato" panose="020F0502020204030203" pitchFamily="34" charset="0"/>
              </a:rPr>
              <a:pPr algn="r"/>
              <a:t>‹#›</a:t>
            </a:fld>
            <a:endParaRPr lang="en-US" sz="800" b="0" spc="30" baseline="0" dirty="0">
              <a:solidFill>
                <a:schemeClr val="accent6"/>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Picture Placeholder 2"/>
          <p:cNvSpPr>
            <a:spLocks noGrp="1"/>
          </p:cNvSpPr>
          <p:nvPr>
            <p:ph type="pic" sz="quarter" idx="10"/>
          </p:nvPr>
        </p:nvSpPr>
        <p:spPr>
          <a:xfrm>
            <a:off x="0" y="0"/>
            <a:ext cx="4572000"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1510270787"/>
      </p:ext>
    </p:extLst>
  </p:cSld>
  <p:clrMapOvr>
    <a:masterClrMapping/>
  </p:clrMapOvr>
  <p:transition spd="slow" advClick="0" advTm="3000">
    <p:fade/>
  </p:transition>
  <p:extLst>
    <p:ext uri="{DCECCB84-F9BA-43D5-87BE-67443E8EF086}">
      <p15:sldGuideLst xmlns:p15="http://schemas.microsoft.com/office/powerpoint/2012/main">
        <p15:guide id="0" orient="horz" pos="972" userDrawn="1">
          <p15:clr>
            <a:srgbClr val="FBAE40"/>
          </p15:clr>
        </p15:guide>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2373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835067"/>
      </p:ext>
    </p:extLst>
  </p:cSld>
  <p:clrMap bg1="lt1" tx1="dk1" bg2="lt2" tx2="dk2" accent1="accent1" accent2="accent2" accent3="accent3" accent4="accent4" accent5="accent5" accent6="accent6" hlink="hlink" folHlink="folHlink"/>
  <p:sldLayoutIdLst>
    <p:sldLayoutId id="2147483667" r:id="rId1"/>
    <p:sldLayoutId id="2147483674" r:id="rId2"/>
    <p:sldLayoutId id="2147483688" r:id="rId3"/>
    <p:sldLayoutId id="2147483675" r:id="rId4"/>
    <p:sldLayoutId id="2147483690" r:id="rId5"/>
    <p:sldLayoutId id="2147483691" r:id="rId6"/>
    <p:sldLayoutId id="2147483689" r:id="rId7"/>
    <p:sldLayoutId id="2147483676" r:id="rId8"/>
    <p:sldLayoutId id="2147483695" r:id="rId9"/>
    <p:sldLayoutId id="2147483677" r:id="rId10"/>
    <p:sldLayoutId id="2147483678" r:id="rId11"/>
    <p:sldLayoutId id="2147483679" r:id="rId12"/>
    <p:sldLayoutId id="2147483686" r:id="rId13"/>
    <p:sldLayoutId id="2147483687" r:id="rId14"/>
    <p:sldLayoutId id="2147483693" r:id="rId15"/>
    <p:sldLayoutId id="2147483680" r:id="rId16"/>
    <p:sldLayoutId id="2147483683" r:id="rId17"/>
    <p:sldLayoutId id="2147483682" r:id="rId18"/>
    <p:sldLayoutId id="2147483681" r:id="rId19"/>
    <p:sldLayoutId id="2147483692" r:id="rId20"/>
    <p:sldLayoutId id="2147483694" r:id="rId21"/>
    <p:sldLayoutId id="2147483684" r:id="rId22"/>
    <p:sldLayoutId id="2147483685" r:id="rId23"/>
  </p:sldLayoutIdLst>
  <p:transition spd="slow" advClick="0" advTm="3000">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6.jpg"/><Relationship Id="rId1" Type="http://schemas.openxmlformats.org/officeDocument/2006/relationships/slideLayout" Target="../slideLayouts/slideLayout19.xml"/><Relationship Id="rId5" Type="http://schemas.openxmlformats.org/officeDocument/2006/relationships/image" Target="../media/image18.jp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322618"/>
            <a:ext cx="9144000" cy="820882"/>
          </a:xfrm>
          <a:prstGeom prst="rect">
            <a:avLst/>
          </a:prstGeom>
          <a:solidFill>
            <a:schemeClr val="accent2"/>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4350059" y="4646432"/>
            <a:ext cx="914400" cy="0"/>
          </a:xfrm>
          <a:prstGeom prst="line">
            <a:avLst/>
          </a:prstGeom>
          <a:ln/>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2185971" y="4733059"/>
            <a:ext cx="5378450" cy="138499"/>
          </a:xfrm>
          <a:prstGeom prst="rect">
            <a:avLst/>
          </a:prstGeom>
          <a:noFill/>
        </p:spPr>
        <p:txBody>
          <a:bodyPr wrap="square" lIns="0" tIns="0" rIns="0" bIns="0" rtlCol="0">
            <a:spAutoFit/>
          </a:bodyPr>
          <a:lstStyle/>
          <a:p>
            <a:pPr algn="ctr"/>
            <a:r>
              <a:rPr lang="en-US" sz="900" b="1" cap="all" spc="70" dirty="0">
                <a:latin typeface="Lato" panose="020F0502020204030203" pitchFamily="34" charset="0"/>
              </a:rPr>
              <a:t>BY : KANDULA  </a:t>
            </a:r>
            <a:r>
              <a:rPr lang="en-US" sz="900" b="1" cap="all" spc="70" dirty="0">
                <a:solidFill>
                  <a:schemeClr val="bg1"/>
                </a:solidFill>
                <a:latin typeface="Lato" panose="020F0502020204030203" pitchFamily="34" charset="0"/>
              </a:rPr>
              <a:t>VINAY KUMAR REDDY</a:t>
            </a:r>
            <a:endParaRPr lang="en-US" sz="900" b="1" cap="all" spc="70" dirty="0">
              <a:latin typeface="Lato" panose="020F0502020204030203" pitchFamily="34" charset="0"/>
            </a:endParaRPr>
          </a:p>
        </p:txBody>
      </p:sp>
      <p:sp>
        <p:nvSpPr>
          <p:cNvPr id="6" name="TextBox 5"/>
          <p:cNvSpPr txBox="1"/>
          <p:nvPr/>
        </p:nvSpPr>
        <p:spPr>
          <a:xfrm>
            <a:off x="2575234" y="3534339"/>
            <a:ext cx="5378450" cy="169277"/>
          </a:xfrm>
          <a:prstGeom prst="rect">
            <a:avLst/>
          </a:prstGeom>
          <a:noFill/>
        </p:spPr>
        <p:txBody>
          <a:bodyPr wrap="square" lIns="0" tIns="0" rIns="0" bIns="0" rtlCol="0">
            <a:spAutoFit/>
          </a:bodyPr>
          <a:lstStyle/>
          <a:p>
            <a:pPr algn="ctr"/>
            <a:r>
              <a:rPr lang="en-US" sz="1100" b="1" spc="50" dirty="0">
                <a:solidFill>
                  <a:schemeClr val="accent6"/>
                </a:solidFill>
                <a:latin typeface="Lato" panose="020F0502020204030203" pitchFamily="34" charset="0"/>
              </a:rPr>
              <a:t>We build </a:t>
            </a:r>
            <a:r>
              <a:rPr lang="en-US" sz="1100" b="1" spc="50" dirty="0">
                <a:solidFill>
                  <a:schemeClr val="accent2"/>
                </a:solidFill>
                <a:latin typeface="Lato" panose="020F0502020204030203" pitchFamily="34" charset="0"/>
              </a:rPr>
              <a:t>VALUE</a:t>
            </a:r>
            <a:r>
              <a:rPr lang="en-US" sz="1100" b="1" spc="50" dirty="0">
                <a:solidFill>
                  <a:schemeClr val="accent3"/>
                </a:solidFill>
                <a:latin typeface="Lato" panose="020F0502020204030203" pitchFamily="34" charset="0"/>
              </a:rPr>
              <a:t> </a:t>
            </a:r>
            <a:r>
              <a:rPr lang="en-US" sz="1100" b="1" spc="50" dirty="0">
                <a:solidFill>
                  <a:schemeClr val="accent6"/>
                </a:solidFill>
                <a:latin typeface="Lato" panose="020F0502020204030203" pitchFamily="34" charset="0"/>
              </a:rPr>
              <a:t>for your business By </a:t>
            </a:r>
            <a:r>
              <a:rPr lang="en-US" sz="1100" b="1" spc="50" dirty="0">
                <a:solidFill>
                  <a:schemeClr val="accent2"/>
                </a:solidFill>
                <a:latin typeface="Lato" panose="020F0502020204030203" pitchFamily="34" charset="0"/>
              </a:rPr>
              <a:t>PowerPoint Presentations</a:t>
            </a:r>
          </a:p>
        </p:txBody>
      </p:sp>
      <p:pic>
        <p:nvPicPr>
          <p:cNvPr id="18" name="Picture 17" descr="A picture containing man, table, holding, front&#10;&#10;Description automatically generated">
            <a:extLst>
              <a:ext uri="{FF2B5EF4-FFF2-40B4-BE49-F238E27FC236}">
                <a16:creationId xmlns:a16="http://schemas.microsoft.com/office/drawing/2014/main" id="{682523C8-E187-6E46-A108-4060CEB8D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906"/>
            <a:ext cx="9144000" cy="4758431"/>
          </a:xfrm>
          <a:prstGeom prst="rect">
            <a:avLst/>
          </a:prstGeom>
        </p:spPr>
      </p:pic>
    </p:spTree>
    <p:extLst>
      <p:ext uri="{BB962C8B-B14F-4D97-AF65-F5344CB8AC3E}">
        <p14:creationId xmlns:p14="http://schemas.microsoft.com/office/powerpoint/2010/main" val="863790513"/>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500"/>
                            </p:stCondLst>
                            <p:childTnLst>
                              <p:par>
                                <p:cTn id="11" presetID="22" presetClass="entr" presetSubtype="8" fill="hold" nodeType="after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50"/>
                                        <p:tgtEl>
                                          <p:spTgt spid="4"/>
                                        </p:tgtEl>
                                      </p:cBhvr>
                                    </p:animEffect>
                                  </p:childTnLst>
                                </p:cTn>
                              </p:par>
                            </p:childTnLst>
                          </p:cTn>
                        </p:par>
                        <p:par>
                          <p:cTn id="14" fill="hold">
                            <p:stCondLst>
                              <p:cond delay="1000"/>
                            </p:stCondLst>
                            <p:childTnLst>
                              <p:par>
                                <p:cTn id="15" presetID="53" presetClass="entr" presetSubtype="16"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750" fill="hold"/>
                                        <p:tgtEl>
                                          <p:spTgt spid="6"/>
                                        </p:tgtEl>
                                        <p:attrNameLst>
                                          <p:attrName>ppt_w</p:attrName>
                                        </p:attrNameLst>
                                      </p:cBhvr>
                                      <p:tavLst>
                                        <p:tav tm="0">
                                          <p:val>
                                            <p:fltVal val="0"/>
                                          </p:val>
                                        </p:tav>
                                        <p:tav tm="100000">
                                          <p:val>
                                            <p:strVal val="#ppt_w"/>
                                          </p:val>
                                        </p:tav>
                                      </p:tavLst>
                                    </p:anim>
                                    <p:anim calcmode="lin" valueType="num">
                                      <p:cBhvr>
                                        <p:cTn id="18" dur="750" fill="hold"/>
                                        <p:tgtEl>
                                          <p:spTgt spid="6"/>
                                        </p:tgtEl>
                                        <p:attrNameLst>
                                          <p:attrName>ppt_h</p:attrName>
                                        </p:attrNameLst>
                                      </p:cBhvr>
                                      <p:tavLst>
                                        <p:tav tm="0">
                                          <p:val>
                                            <p:fltVal val="0"/>
                                          </p:val>
                                        </p:tav>
                                        <p:tav tm="100000">
                                          <p:val>
                                            <p:strVal val="#ppt_h"/>
                                          </p:val>
                                        </p:tav>
                                      </p:tavLst>
                                    </p:anim>
                                    <p:animEffect transition="in" filter="fade">
                                      <p:cBhvr>
                                        <p:cTn id="19" dur="750"/>
                                        <p:tgtEl>
                                          <p:spTgt spid="6"/>
                                        </p:tgtEl>
                                      </p:cBhvr>
                                    </p:animEffect>
                                  </p:childTnLst>
                                </p:cTn>
                              </p:par>
                            </p:childTnLst>
                          </p:cTn>
                        </p:par>
                        <p:par>
                          <p:cTn id="20" fill="hold">
                            <p:stCondLst>
                              <p:cond delay="2000"/>
                            </p:stCondLst>
                            <p:childTnLst>
                              <p:par>
                                <p:cTn id="21" presetID="18" presetClass="entr" presetSubtype="12" fill="hold" grpId="0" nodeType="afterEffect">
                                  <p:stCondLst>
                                    <p:cond delay="25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9596" y="1833086"/>
            <a:ext cx="4773613" cy="1969770"/>
          </a:xfrm>
          <a:prstGeom prst="rect">
            <a:avLst/>
          </a:prstGeom>
          <a:noFill/>
          <a:ln>
            <a:noFill/>
          </a:ln>
        </p:spPr>
        <p:txBody>
          <a:bodyPr wrap="square" lIns="0" tIns="0" rIns="0" bIns="0" rtlCol="0">
            <a:spAutoFit/>
          </a:bodyPr>
          <a:lstStyle/>
          <a:p>
            <a:pPr algn="r"/>
            <a:r>
              <a:rPr lang="en-US" sz="3200" cap="all" spc="50" dirty="0">
                <a:solidFill>
                  <a:schemeClr val="accent1"/>
                </a:solidFill>
                <a:latin typeface="Lato Black" panose="020F0A02020204030203" pitchFamily="34" charset="0"/>
                <a:ea typeface="Open Sans Light" panose="020B0306030504020204" pitchFamily="34" charset="0"/>
                <a:cs typeface="Open Sans Light" panose="020B0306030504020204" pitchFamily="34" charset="0"/>
              </a:rPr>
              <a:t>“Our lives begin to end the day we become</a:t>
            </a:r>
            <a:r>
              <a:rPr lang="en-US" sz="3200" cap="all" spc="50" dirty="0">
                <a:solidFill>
                  <a:schemeClr val="bg1"/>
                </a:solidFill>
                <a:latin typeface="Lato Black" panose="020F0A02020204030203" pitchFamily="34" charset="0"/>
                <a:ea typeface="Open Sans Light" panose="020B0306030504020204" pitchFamily="34" charset="0"/>
                <a:cs typeface="Open Sans Light" panose="020B0306030504020204" pitchFamily="34" charset="0"/>
              </a:rPr>
              <a:t>  silent </a:t>
            </a:r>
            <a:r>
              <a:rPr lang="en-US" sz="3200" cap="all" spc="50" dirty="0">
                <a:solidFill>
                  <a:schemeClr val="accent1"/>
                </a:solidFill>
                <a:latin typeface="Lato Black" panose="020F0A02020204030203" pitchFamily="34" charset="0"/>
                <a:ea typeface="Open Sans Light" panose="020B0306030504020204" pitchFamily="34" charset="0"/>
                <a:cs typeface="Open Sans Light" panose="020B0306030504020204" pitchFamily="34" charset="0"/>
              </a:rPr>
              <a:t>about things that matter.”</a:t>
            </a:r>
            <a:endParaRPr lang="en-US" sz="3200" cap="all" spc="50" dirty="0">
              <a:solidFill>
                <a:schemeClr val="bg1"/>
              </a:solidFill>
              <a:latin typeface="Lato Black" panose="020F0A02020204030203" pitchFamily="34" charset="0"/>
              <a:ea typeface="Open Sans Light" panose="020B0306030504020204" pitchFamily="34" charset="0"/>
              <a:cs typeface="Open Sans Light" panose="020B0306030504020204" pitchFamily="34" charset="0"/>
            </a:endParaRPr>
          </a:p>
        </p:txBody>
      </p:sp>
      <p:cxnSp>
        <p:nvCxnSpPr>
          <p:cNvPr id="3" name="Straight Connector 2"/>
          <p:cNvCxnSpPr/>
          <p:nvPr/>
        </p:nvCxnSpPr>
        <p:spPr>
          <a:xfrm>
            <a:off x="6259433" y="1940551"/>
            <a:ext cx="0" cy="132761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642875" y="2262435"/>
            <a:ext cx="1501529" cy="428451"/>
          </a:xfrm>
          <a:prstGeom prst="rect">
            <a:avLst/>
          </a:prstGeom>
          <a:noFill/>
        </p:spPr>
        <p:txBody>
          <a:bodyPr wrap="square" lIns="0" tIns="0" rIns="0" bIns="0" rtlCol="0">
            <a:spAutoFit/>
          </a:bodyPr>
          <a:lstStyle/>
          <a:p>
            <a:pPr>
              <a:lnSpc>
                <a:spcPct val="120000"/>
              </a:lnSpc>
            </a:pPr>
            <a:r>
              <a:rPr lang="en-US" sz="1200" b="1" dirty="0">
                <a:solidFill>
                  <a:schemeClr val="accent1">
                    <a:lumMod val="50000"/>
                  </a:schemeClr>
                </a:solidFill>
                <a:latin typeface="Lato" panose="020F0502020204030203" pitchFamily="34" charset="0"/>
                <a:cs typeface="Poppins SemiBold" panose="02000000000000000000" pitchFamily="2" charset="0"/>
              </a:rPr>
              <a:t>By:</a:t>
            </a:r>
          </a:p>
          <a:p>
            <a:pPr>
              <a:lnSpc>
                <a:spcPct val="120000"/>
              </a:lnSpc>
            </a:pPr>
            <a:r>
              <a:rPr lang="en-US" sz="1200" b="1" dirty="0">
                <a:solidFill>
                  <a:schemeClr val="bg1"/>
                </a:solidFill>
                <a:latin typeface="Lato" panose="020F0502020204030203" pitchFamily="34" charset="0"/>
                <a:cs typeface="Poppins SemiBold" panose="02000000000000000000" pitchFamily="2" charset="0"/>
              </a:rPr>
              <a:t>MARTIN LUTHER KING</a:t>
            </a:r>
          </a:p>
        </p:txBody>
      </p:sp>
    </p:spTree>
    <p:extLst>
      <p:ext uri="{BB962C8B-B14F-4D97-AF65-F5344CB8AC3E}">
        <p14:creationId xmlns:p14="http://schemas.microsoft.com/office/powerpoint/2010/main" val="1629625894"/>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22" presetClass="entr" presetSubtype="1" fill="hold" nodeType="after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750"/>
                            </p:stCondLst>
                            <p:childTnLst>
                              <p:par>
                                <p:cTn id="13" presetID="22" presetClass="entr" presetSubtype="8" fill="hold" grpId="0" nodeType="after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r>
              <a:rPr lang="en-US" dirty="0">
                <a:solidFill>
                  <a:schemeClr val="accent1"/>
                </a:solidFill>
              </a:rPr>
              <a:t>Lack of </a:t>
            </a:r>
            <a:r>
              <a:rPr lang="en-US" dirty="0"/>
              <a:t>overlap</a:t>
            </a:r>
          </a:p>
        </p:txBody>
      </p:sp>
      <p:sp>
        <p:nvSpPr>
          <p:cNvPr id="16" name="Text Placeholder 15"/>
          <p:cNvSpPr>
            <a:spLocks noGrp="1"/>
          </p:cNvSpPr>
          <p:nvPr>
            <p:ph type="body" sz="quarter" idx="11"/>
          </p:nvPr>
        </p:nvSpPr>
        <p:spPr/>
        <p:txBody>
          <a:bodyPr/>
          <a:lstStyle/>
          <a:p>
            <a:r>
              <a:rPr lang="en-US" sz="1200" dirty="0"/>
              <a:t>From decades there is lack of overlap of  these two important parts</a:t>
            </a:r>
          </a:p>
        </p:txBody>
      </p:sp>
      <p:sp>
        <p:nvSpPr>
          <p:cNvPr id="2" name="Picture Placeholder 1"/>
          <p:cNvSpPr>
            <a:spLocks noGrp="1"/>
          </p:cNvSpPr>
          <p:nvPr>
            <p:ph type="pic" sz="quarter" idx="17"/>
          </p:nvPr>
        </p:nvSpPr>
        <p:spPr/>
      </p:sp>
      <p:pic>
        <p:nvPicPr>
          <p:cNvPr id="8" name="Picture 2" descr="authentication-overlap">
            <a:extLst>
              <a:ext uri="{FF2B5EF4-FFF2-40B4-BE49-F238E27FC236}">
                <a16:creationId xmlns:a16="http://schemas.microsoft.com/office/drawing/2014/main" id="{2F9F3CE1-3935-6A47-8AE8-483FA02F0D1B}"/>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t="6261" b="6261"/>
          <a:stretch>
            <a:fillRect/>
          </a:stretch>
        </p:blipFill>
        <p:spPr bwMode="auto">
          <a:xfrm>
            <a:off x="1612900" y="1458787"/>
            <a:ext cx="5901998" cy="318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803446"/>
      </p:ext>
    </p:extLst>
  </p:cSld>
  <p:clrMapOvr>
    <a:masterClrMapping/>
  </p:clrMapOvr>
  <p:transition spd="slow"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Smart voting system </a:t>
            </a:r>
            <a:r>
              <a:rPr lang="en-US" dirty="0">
                <a:solidFill>
                  <a:schemeClr val="accent2"/>
                </a:solidFill>
              </a:rPr>
              <a:t>process</a:t>
            </a:r>
          </a:p>
        </p:txBody>
      </p:sp>
      <p:sp>
        <p:nvSpPr>
          <p:cNvPr id="3" name="Text Placeholder 2"/>
          <p:cNvSpPr>
            <a:spLocks noGrp="1"/>
          </p:cNvSpPr>
          <p:nvPr>
            <p:ph type="body" sz="quarter" idx="11"/>
          </p:nvPr>
        </p:nvSpPr>
        <p:spPr/>
        <p:txBody>
          <a:bodyPr/>
          <a:lstStyle/>
          <a:p>
            <a:r>
              <a:rPr lang="en-US" dirty="0"/>
              <a:t>The below steps shows the  simple process involved in smart voting system using face authentication</a:t>
            </a:r>
          </a:p>
        </p:txBody>
      </p:sp>
      <p:grpSp>
        <p:nvGrpSpPr>
          <p:cNvPr id="17" name="Group 16"/>
          <p:cNvGrpSpPr/>
          <p:nvPr/>
        </p:nvGrpSpPr>
        <p:grpSpPr>
          <a:xfrm>
            <a:off x="828428" y="1543050"/>
            <a:ext cx="7480423" cy="2743199"/>
            <a:chOff x="828428" y="1543050"/>
            <a:chExt cx="7480423" cy="2743199"/>
          </a:xfrm>
        </p:grpSpPr>
        <p:grpSp>
          <p:nvGrpSpPr>
            <p:cNvPr id="72" name="Group 71"/>
            <p:cNvGrpSpPr/>
            <p:nvPr/>
          </p:nvGrpSpPr>
          <p:grpSpPr>
            <a:xfrm>
              <a:off x="2579449" y="3953572"/>
              <a:ext cx="1961826" cy="148534"/>
              <a:chOff x="2542486" y="3953572"/>
              <a:chExt cx="1961826" cy="148534"/>
            </a:xfrm>
          </p:grpSpPr>
          <p:sp>
            <p:nvSpPr>
              <p:cNvPr id="51" name="Freeform 50"/>
              <p:cNvSpPr/>
              <p:nvPr/>
            </p:nvSpPr>
            <p:spPr>
              <a:xfrm>
                <a:off x="2542486" y="3991496"/>
                <a:ext cx="735974" cy="72687"/>
              </a:xfrm>
              <a:custGeom>
                <a:avLst/>
                <a:gdLst>
                  <a:gd name="connsiteX0" fmla="*/ 0 w 943411"/>
                  <a:gd name="connsiteY0" fmla="*/ 0 h 105627"/>
                  <a:gd name="connsiteX1" fmla="*/ 371504 w 943411"/>
                  <a:gd name="connsiteY1" fmla="*/ 0 h 105627"/>
                  <a:gd name="connsiteX2" fmla="*/ 777960 w 943411"/>
                  <a:gd name="connsiteY2" fmla="*/ 0 h 105627"/>
                  <a:gd name="connsiteX3" fmla="*/ 943411 w 943411"/>
                  <a:gd name="connsiteY3" fmla="*/ 0 h 105627"/>
                  <a:gd name="connsiteX4" fmla="*/ 943411 w 943411"/>
                  <a:gd name="connsiteY4" fmla="*/ 105627 h 105627"/>
                  <a:gd name="connsiteX5" fmla="*/ 777960 w 943411"/>
                  <a:gd name="connsiteY5" fmla="*/ 105627 h 105627"/>
                  <a:gd name="connsiteX6" fmla="*/ 371504 w 943411"/>
                  <a:gd name="connsiteY6" fmla="*/ 105627 h 105627"/>
                  <a:gd name="connsiteX7" fmla="*/ 0 w 943411"/>
                  <a:gd name="connsiteY7" fmla="*/ 105627 h 105627"/>
                  <a:gd name="connsiteX8" fmla="*/ 53033 w 943411"/>
                  <a:gd name="connsiteY8" fmla="*/ 53033 h 1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11" h="105627">
                    <a:moveTo>
                      <a:pt x="0" y="0"/>
                    </a:moveTo>
                    <a:lnTo>
                      <a:pt x="371504" y="0"/>
                    </a:lnTo>
                    <a:lnTo>
                      <a:pt x="777960" y="0"/>
                    </a:lnTo>
                    <a:lnTo>
                      <a:pt x="943411" y="0"/>
                    </a:lnTo>
                    <a:lnTo>
                      <a:pt x="943411" y="105627"/>
                    </a:lnTo>
                    <a:lnTo>
                      <a:pt x="777960" y="105627"/>
                    </a:lnTo>
                    <a:lnTo>
                      <a:pt x="371504" y="105627"/>
                    </a:lnTo>
                    <a:lnTo>
                      <a:pt x="0" y="105627"/>
                    </a:lnTo>
                    <a:lnTo>
                      <a:pt x="53033" y="530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3777318" y="3953572"/>
                <a:ext cx="726994" cy="148534"/>
              </a:xfrm>
              <a:prstGeom prst="rightArrow">
                <a:avLst>
                  <a:gd name="adj1" fmla="val 50000"/>
                  <a:gd name="adj2" fmla="val 489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835150" y="1755836"/>
              <a:ext cx="1403868" cy="138499"/>
            </a:xfrm>
            <a:prstGeom prst="rect">
              <a:avLst/>
            </a:prstGeom>
            <a:noFill/>
          </p:spPr>
          <p:txBody>
            <a:bodyPr wrap="square" lIns="0" tIns="0" rIns="0" bIns="0" rtlCol="0">
              <a:spAutoFit/>
            </a:bodyPr>
            <a:lstStyle/>
            <a:p>
              <a:pPr algn="ctr"/>
              <a:r>
                <a:rPr lang="en-US" sz="900" b="1" cap="all" spc="20" dirty="0">
                  <a:solidFill>
                    <a:schemeClr val="bg1"/>
                  </a:solidFill>
                  <a:latin typeface="Lato" panose="020F0502020204030203" pitchFamily="34" charset="0"/>
                  <a:ea typeface="Open Sans" panose="020B0606030504020204" pitchFamily="34" charset="0"/>
                  <a:cs typeface="Open Sans" panose="020B0606030504020204" pitchFamily="34" charset="0"/>
                </a:rPr>
                <a:t>Get Registered</a:t>
              </a:r>
            </a:p>
          </p:txBody>
        </p:sp>
        <p:sp>
          <p:nvSpPr>
            <p:cNvPr id="5" name="TextBox 4"/>
            <p:cNvSpPr txBox="1"/>
            <p:nvPr/>
          </p:nvSpPr>
          <p:spPr>
            <a:xfrm>
              <a:off x="828428" y="2701157"/>
              <a:ext cx="1403868" cy="438005"/>
            </a:xfrm>
            <a:prstGeom prst="rect">
              <a:avLst/>
            </a:prstGeom>
            <a:noFill/>
          </p:spPr>
          <p:txBody>
            <a:bodyPr wrap="square" lIns="0" tIns="0" rIns="0" bIns="0" rtlCol="0">
              <a:spAutoFit/>
            </a:bodyPr>
            <a:lstStyle/>
            <a:p>
              <a:pPr algn="ctr">
                <a:lnSpc>
                  <a:spcPct val="130000"/>
                </a:lnSpc>
                <a:spcAft>
                  <a:spcPts val="900"/>
                </a:spcAft>
              </a:pPr>
              <a:r>
                <a:rPr lang="en-US" sz="75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While registering to vote give details of your UID(Unique Identification Number)</a:t>
              </a:r>
              <a:endParaRPr lang="en-US" sz="750" spc="19" dirty="0">
                <a:solidFill>
                  <a:schemeClr val="accent6"/>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6" name="TextBox 5"/>
            <p:cNvSpPr txBox="1"/>
            <p:nvPr/>
          </p:nvSpPr>
          <p:spPr>
            <a:xfrm>
              <a:off x="2858428" y="1755836"/>
              <a:ext cx="1403868" cy="276999"/>
            </a:xfrm>
            <a:prstGeom prst="rect">
              <a:avLst/>
            </a:prstGeom>
            <a:noFill/>
          </p:spPr>
          <p:txBody>
            <a:bodyPr wrap="square" lIns="0" tIns="0" rIns="0" bIns="0" rtlCol="0">
              <a:spAutoFit/>
            </a:bodyPr>
            <a:lstStyle/>
            <a:p>
              <a:pPr algn="ctr"/>
              <a:r>
                <a:rPr lang="en-US" sz="900" b="1" cap="all" spc="20" dirty="0">
                  <a:solidFill>
                    <a:schemeClr val="bg1"/>
                  </a:solidFill>
                  <a:latin typeface="Lato" panose="020F0502020204030203" pitchFamily="34" charset="0"/>
                  <a:ea typeface="Open Sans" panose="020B0606030504020204" pitchFamily="34" charset="0"/>
                  <a:cs typeface="Open Sans" panose="020B0606030504020204" pitchFamily="34" charset="0"/>
                </a:rPr>
                <a:t>Allocation of eid(Electoral id)</a:t>
              </a:r>
            </a:p>
          </p:txBody>
        </p:sp>
        <p:sp>
          <p:nvSpPr>
            <p:cNvPr id="7" name="TextBox 6"/>
            <p:cNvSpPr txBox="1"/>
            <p:nvPr/>
          </p:nvSpPr>
          <p:spPr>
            <a:xfrm>
              <a:off x="2837036" y="2701157"/>
              <a:ext cx="1403868" cy="588046"/>
            </a:xfrm>
            <a:prstGeom prst="rect">
              <a:avLst/>
            </a:prstGeom>
            <a:noFill/>
          </p:spPr>
          <p:txBody>
            <a:bodyPr wrap="square" lIns="0" tIns="0" rIns="0" bIns="0" rtlCol="0">
              <a:spAutoFit/>
            </a:bodyPr>
            <a:lstStyle/>
            <a:p>
              <a:pPr algn="ctr">
                <a:lnSpc>
                  <a:spcPct val="130000"/>
                </a:lnSpc>
                <a:spcAft>
                  <a:spcPts val="900"/>
                </a:spcAft>
              </a:pPr>
              <a:r>
                <a:rPr lang="en-US" sz="750" spc="19"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For each individual there allocated a database having set of images , UID number and a EID (Electoral ID) is assigned</a:t>
              </a:r>
            </a:p>
          </p:txBody>
        </p:sp>
        <p:sp>
          <p:nvSpPr>
            <p:cNvPr id="8" name="TextBox 7"/>
            <p:cNvSpPr txBox="1"/>
            <p:nvPr/>
          </p:nvSpPr>
          <p:spPr>
            <a:xfrm>
              <a:off x="4881705" y="1755836"/>
              <a:ext cx="1403868" cy="138499"/>
            </a:xfrm>
            <a:prstGeom prst="rect">
              <a:avLst/>
            </a:prstGeom>
            <a:noFill/>
          </p:spPr>
          <p:txBody>
            <a:bodyPr wrap="square" lIns="0" tIns="0" rIns="0" bIns="0" rtlCol="0">
              <a:spAutoFit/>
            </a:bodyPr>
            <a:lstStyle/>
            <a:p>
              <a:pPr algn="ctr"/>
              <a:r>
                <a:rPr lang="en-US" sz="900" b="1" cap="all" spc="20" dirty="0">
                  <a:solidFill>
                    <a:schemeClr val="bg1"/>
                  </a:solidFill>
                  <a:latin typeface="Lato" panose="020F0502020204030203" pitchFamily="34" charset="0"/>
                  <a:ea typeface="Open Sans" panose="020B0606030504020204" pitchFamily="34" charset="0"/>
                  <a:cs typeface="Open Sans" panose="020B0606030504020204" pitchFamily="34" charset="0"/>
                </a:rPr>
                <a:t>Authentication</a:t>
              </a:r>
            </a:p>
          </p:txBody>
        </p:sp>
        <p:sp>
          <p:nvSpPr>
            <p:cNvPr id="9" name="TextBox 8"/>
            <p:cNvSpPr txBox="1"/>
            <p:nvPr/>
          </p:nvSpPr>
          <p:spPr>
            <a:xfrm>
              <a:off x="4774139" y="2701157"/>
              <a:ext cx="1706918" cy="1038169"/>
            </a:xfrm>
            <a:prstGeom prst="rect">
              <a:avLst/>
            </a:prstGeom>
            <a:noFill/>
          </p:spPr>
          <p:txBody>
            <a:bodyPr wrap="square" lIns="0" tIns="0" rIns="0" bIns="0" rtlCol="0">
              <a:spAutoFit/>
            </a:bodyPr>
            <a:lstStyle/>
            <a:p>
              <a:pPr algn="ctr">
                <a:lnSpc>
                  <a:spcPct val="130000"/>
                </a:lnSpc>
                <a:spcAft>
                  <a:spcPts val="900"/>
                </a:spcAft>
              </a:pPr>
              <a:r>
                <a:rPr lang="en-US" sz="75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During voting day the EID number of person to be entered into system and the device captures person Image authenticates if the EID of image in database and entered EID  is matched if so authentication successful and person can cast his vote.  </a:t>
              </a:r>
              <a:endParaRPr lang="en-US" sz="750" spc="19" dirty="0">
                <a:solidFill>
                  <a:schemeClr val="accent6"/>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0" name="TextBox 9"/>
            <p:cNvSpPr txBox="1"/>
            <p:nvPr/>
          </p:nvSpPr>
          <p:spPr>
            <a:xfrm>
              <a:off x="6904983" y="1755836"/>
              <a:ext cx="1403868" cy="138499"/>
            </a:xfrm>
            <a:prstGeom prst="rect">
              <a:avLst/>
            </a:prstGeom>
            <a:noFill/>
          </p:spPr>
          <p:txBody>
            <a:bodyPr wrap="square" lIns="0" tIns="0" rIns="0" bIns="0" rtlCol="0">
              <a:spAutoFit/>
            </a:bodyPr>
            <a:lstStyle/>
            <a:p>
              <a:pPr algn="ctr"/>
              <a:r>
                <a:rPr lang="en-US" sz="900" b="1" cap="all" spc="20" dirty="0">
                  <a:solidFill>
                    <a:schemeClr val="bg1"/>
                  </a:solidFill>
                  <a:latin typeface="Lato" panose="020F0502020204030203" pitchFamily="34" charset="0"/>
                  <a:ea typeface="Open Sans" panose="020B0606030504020204" pitchFamily="34" charset="0"/>
                  <a:cs typeface="Open Sans" panose="020B0606030504020204" pitchFamily="34" charset="0"/>
                </a:rPr>
                <a:t>voting</a:t>
              </a:r>
            </a:p>
          </p:txBody>
        </p:sp>
        <p:sp>
          <p:nvSpPr>
            <p:cNvPr id="11" name="TextBox 10"/>
            <p:cNvSpPr txBox="1"/>
            <p:nvPr/>
          </p:nvSpPr>
          <p:spPr>
            <a:xfrm>
              <a:off x="6904983" y="2773171"/>
              <a:ext cx="1403868" cy="588046"/>
            </a:xfrm>
            <a:prstGeom prst="rect">
              <a:avLst/>
            </a:prstGeom>
            <a:noFill/>
          </p:spPr>
          <p:txBody>
            <a:bodyPr wrap="square" lIns="0" tIns="0" rIns="0" bIns="0" rtlCol="0">
              <a:spAutoFit/>
            </a:bodyPr>
            <a:lstStyle/>
            <a:p>
              <a:pPr algn="ctr">
                <a:lnSpc>
                  <a:spcPct val="130000"/>
                </a:lnSpc>
                <a:spcAft>
                  <a:spcPts val="900"/>
                </a:spcAft>
              </a:pPr>
              <a:r>
                <a:rPr lang="en-US" sz="75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After the authentication is  successful an individual gets the list of candidates of his constituency in a screen to cast his vote.</a:t>
              </a:r>
              <a:endParaRPr lang="en-US" sz="750" spc="19" dirty="0">
                <a:solidFill>
                  <a:schemeClr val="accent6"/>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2" name="Freeform 5"/>
            <p:cNvSpPr>
              <a:spLocks noEditPoints="1"/>
            </p:cNvSpPr>
            <p:nvPr/>
          </p:nvSpPr>
          <p:spPr bwMode="auto">
            <a:xfrm>
              <a:off x="3353830" y="2210531"/>
              <a:ext cx="413064" cy="448382"/>
            </a:xfrm>
            <a:custGeom>
              <a:avLst/>
              <a:gdLst>
                <a:gd name="T0" fmla="*/ 27 w 2410"/>
                <a:gd name="T1" fmla="*/ 2622 h 2622"/>
                <a:gd name="T2" fmla="*/ 2356 w 2410"/>
                <a:gd name="T3" fmla="*/ 2568 h 2622"/>
                <a:gd name="T4" fmla="*/ 580 w 2410"/>
                <a:gd name="T5" fmla="*/ 1060 h 2622"/>
                <a:gd name="T6" fmla="*/ 580 w 2410"/>
                <a:gd name="T7" fmla="*/ 1441 h 2622"/>
                <a:gd name="T8" fmla="*/ 280 w 2410"/>
                <a:gd name="T9" fmla="*/ 1387 h 2622"/>
                <a:gd name="T10" fmla="*/ 776 w 2410"/>
                <a:gd name="T11" fmla="*/ 1060 h 2622"/>
                <a:gd name="T12" fmla="*/ 1130 w 2410"/>
                <a:gd name="T13" fmla="*/ 1414 h 2622"/>
                <a:gd name="T14" fmla="*/ 803 w 2410"/>
                <a:gd name="T15" fmla="*/ 1114 h 2622"/>
                <a:gd name="T16" fmla="*/ 2213 w 2410"/>
                <a:gd name="T17" fmla="*/ 845 h 2622"/>
                <a:gd name="T18" fmla="*/ 197 w 2410"/>
                <a:gd name="T19" fmla="*/ 845 h 2622"/>
                <a:gd name="T20" fmla="*/ 251 w 2410"/>
                <a:gd name="T21" fmla="*/ 818 h 2622"/>
                <a:gd name="T22" fmla="*/ 1272 w 2410"/>
                <a:gd name="T23" fmla="*/ 1414 h 2622"/>
                <a:gd name="T24" fmla="*/ 1626 w 2410"/>
                <a:gd name="T25" fmla="*/ 1060 h 2622"/>
                <a:gd name="T26" fmla="*/ 1599 w 2410"/>
                <a:gd name="T27" fmla="*/ 1387 h 2622"/>
                <a:gd name="T28" fmla="*/ 1821 w 2410"/>
                <a:gd name="T29" fmla="*/ 1441 h 2622"/>
                <a:gd name="T30" fmla="*/ 2121 w 2410"/>
                <a:gd name="T31" fmla="*/ 1387 h 2622"/>
                <a:gd name="T32" fmla="*/ 580 w 2410"/>
                <a:gd name="T33" fmla="*/ 1547 h 2622"/>
                <a:gd name="T34" fmla="*/ 580 w 2410"/>
                <a:gd name="T35" fmla="*/ 1928 h 2622"/>
                <a:gd name="T36" fmla="*/ 280 w 2410"/>
                <a:gd name="T37" fmla="*/ 1874 h 2622"/>
                <a:gd name="T38" fmla="*/ 776 w 2410"/>
                <a:gd name="T39" fmla="*/ 1547 h 2622"/>
                <a:gd name="T40" fmla="*/ 1130 w 2410"/>
                <a:gd name="T41" fmla="*/ 1901 h 2622"/>
                <a:gd name="T42" fmla="*/ 803 w 2410"/>
                <a:gd name="T43" fmla="*/ 1601 h 2622"/>
                <a:gd name="T44" fmla="*/ 1272 w 2410"/>
                <a:gd name="T45" fmla="*/ 1574 h 2622"/>
                <a:gd name="T46" fmla="*/ 1652 w 2410"/>
                <a:gd name="T47" fmla="*/ 1574 h 2622"/>
                <a:gd name="T48" fmla="*/ 1599 w 2410"/>
                <a:gd name="T49" fmla="*/ 1601 h 2622"/>
                <a:gd name="T50" fmla="*/ 1794 w 2410"/>
                <a:gd name="T51" fmla="*/ 1901 h 2622"/>
                <a:gd name="T52" fmla="*/ 2148 w 2410"/>
                <a:gd name="T53" fmla="*/ 1547 h 2622"/>
                <a:gd name="T54" fmla="*/ 2121 w 2410"/>
                <a:gd name="T55" fmla="*/ 1874 h 2622"/>
                <a:gd name="T56" fmla="*/ 253 w 2410"/>
                <a:gd name="T57" fmla="*/ 2414 h 2622"/>
                <a:gd name="T58" fmla="*/ 553 w 2410"/>
                <a:gd name="T59" fmla="*/ 2360 h 2622"/>
                <a:gd name="T60" fmla="*/ 1103 w 2410"/>
                <a:gd name="T61" fmla="*/ 2033 h 2622"/>
                <a:gd name="T62" fmla="*/ 1103 w 2410"/>
                <a:gd name="T63" fmla="*/ 2414 h 2622"/>
                <a:gd name="T64" fmla="*/ 803 w 2410"/>
                <a:gd name="T65" fmla="*/ 2360 h 2622"/>
                <a:gd name="T66" fmla="*/ 1299 w 2410"/>
                <a:gd name="T67" fmla="*/ 2033 h 2622"/>
                <a:gd name="T68" fmla="*/ 1652 w 2410"/>
                <a:gd name="T69" fmla="*/ 2387 h 2622"/>
                <a:gd name="T70" fmla="*/ 1325 w 2410"/>
                <a:gd name="T71" fmla="*/ 2087 h 2622"/>
                <a:gd name="T72" fmla="*/ 1794 w 2410"/>
                <a:gd name="T73" fmla="*/ 2060 h 2622"/>
                <a:gd name="T74" fmla="*/ 2175 w 2410"/>
                <a:gd name="T75" fmla="*/ 2060 h 2622"/>
                <a:gd name="T76" fmla="*/ 2121 w 2410"/>
                <a:gd name="T77" fmla="*/ 2087 h 2622"/>
                <a:gd name="T78" fmla="*/ 329 w 2410"/>
                <a:gd name="T79" fmla="*/ 747 h 2622"/>
                <a:gd name="T80" fmla="*/ 520 w 2410"/>
                <a:gd name="T81" fmla="*/ 402 h 2622"/>
                <a:gd name="T82" fmla="*/ 493 w 2410"/>
                <a:gd name="T83" fmla="*/ 720 h 2622"/>
                <a:gd name="T84" fmla="*/ 663 w 2410"/>
                <a:gd name="T85" fmla="*/ 774 h 2622"/>
                <a:gd name="T86" fmla="*/ 800 w 2410"/>
                <a:gd name="T87" fmla="*/ 720 h 2622"/>
                <a:gd name="T88" fmla="*/ 1134 w 2410"/>
                <a:gd name="T89" fmla="*/ 402 h 2622"/>
                <a:gd name="T90" fmla="*/ 1134 w 2410"/>
                <a:gd name="T91" fmla="*/ 774 h 2622"/>
                <a:gd name="T92" fmla="*/ 997 w 2410"/>
                <a:gd name="T93" fmla="*/ 720 h 2622"/>
                <a:gd name="T94" fmla="*/ 1276 w 2410"/>
                <a:gd name="T95" fmla="*/ 402 h 2622"/>
                <a:gd name="T96" fmla="*/ 1468 w 2410"/>
                <a:gd name="T97" fmla="*/ 747 h 2622"/>
                <a:gd name="T98" fmla="*/ 1303 w 2410"/>
                <a:gd name="T99" fmla="*/ 456 h 2622"/>
                <a:gd name="T100" fmla="*/ 1748 w 2410"/>
                <a:gd name="T101" fmla="*/ 774 h 2622"/>
                <a:gd name="T102" fmla="*/ 1564 w 2410"/>
                <a:gd name="T103" fmla="*/ 586 h 2622"/>
                <a:gd name="T104" fmla="*/ 2081 w 2410"/>
                <a:gd name="T105" fmla="*/ 747 h 2622"/>
                <a:gd name="T106" fmla="*/ 1872 w 2410"/>
                <a:gd name="T107" fmla="*/ 624 h 2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0" h="2622">
                  <a:moveTo>
                    <a:pt x="2383" y="0"/>
                  </a:moveTo>
                  <a:cubicBezTo>
                    <a:pt x="27" y="0"/>
                    <a:pt x="27" y="0"/>
                    <a:pt x="27" y="0"/>
                  </a:cubicBezTo>
                  <a:cubicBezTo>
                    <a:pt x="12" y="0"/>
                    <a:pt x="0" y="12"/>
                    <a:pt x="0" y="27"/>
                  </a:cubicBezTo>
                  <a:cubicBezTo>
                    <a:pt x="0" y="2595"/>
                    <a:pt x="0" y="2595"/>
                    <a:pt x="0" y="2595"/>
                  </a:cubicBezTo>
                  <a:cubicBezTo>
                    <a:pt x="0" y="2610"/>
                    <a:pt x="12" y="2622"/>
                    <a:pt x="27" y="2622"/>
                  </a:cubicBezTo>
                  <a:cubicBezTo>
                    <a:pt x="2383" y="2622"/>
                    <a:pt x="2383" y="2622"/>
                    <a:pt x="2383" y="2622"/>
                  </a:cubicBezTo>
                  <a:cubicBezTo>
                    <a:pt x="2398" y="2622"/>
                    <a:pt x="2410" y="2610"/>
                    <a:pt x="2410" y="2595"/>
                  </a:cubicBezTo>
                  <a:cubicBezTo>
                    <a:pt x="2410" y="27"/>
                    <a:pt x="2410" y="27"/>
                    <a:pt x="2410" y="27"/>
                  </a:cubicBezTo>
                  <a:cubicBezTo>
                    <a:pt x="2410" y="12"/>
                    <a:pt x="2398" y="0"/>
                    <a:pt x="2383" y="0"/>
                  </a:cubicBezTo>
                  <a:close/>
                  <a:moveTo>
                    <a:pt x="2356" y="2568"/>
                  </a:moveTo>
                  <a:cubicBezTo>
                    <a:pt x="53" y="2568"/>
                    <a:pt x="53" y="2568"/>
                    <a:pt x="53" y="2568"/>
                  </a:cubicBezTo>
                  <a:cubicBezTo>
                    <a:pt x="53" y="54"/>
                    <a:pt x="53" y="54"/>
                    <a:pt x="53" y="54"/>
                  </a:cubicBezTo>
                  <a:cubicBezTo>
                    <a:pt x="2356" y="54"/>
                    <a:pt x="2356" y="54"/>
                    <a:pt x="2356" y="54"/>
                  </a:cubicBezTo>
                  <a:lnTo>
                    <a:pt x="2356" y="2568"/>
                  </a:lnTo>
                  <a:close/>
                  <a:moveTo>
                    <a:pt x="580" y="1060"/>
                  </a:moveTo>
                  <a:cubicBezTo>
                    <a:pt x="253" y="1060"/>
                    <a:pt x="253" y="1060"/>
                    <a:pt x="253" y="1060"/>
                  </a:cubicBezTo>
                  <a:cubicBezTo>
                    <a:pt x="238" y="1060"/>
                    <a:pt x="226" y="1072"/>
                    <a:pt x="226" y="1087"/>
                  </a:cubicBezTo>
                  <a:cubicBezTo>
                    <a:pt x="226" y="1414"/>
                    <a:pt x="226" y="1414"/>
                    <a:pt x="226" y="1414"/>
                  </a:cubicBezTo>
                  <a:cubicBezTo>
                    <a:pt x="226" y="1429"/>
                    <a:pt x="238" y="1441"/>
                    <a:pt x="253" y="1441"/>
                  </a:cubicBezTo>
                  <a:cubicBezTo>
                    <a:pt x="580" y="1441"/>
                    <a:pt x="580" y="1441"/>
                    <a:pt x="580" y="1441"/>
                  </a:cubicBezTo>
                  <a:cubicBezTo>
                    <a:pt x="595" y="1441"/>
                    <a:pt x="607" y="1429"/>
                    <a:pt x="607" y="1414"/>
                  </a:cubicBezTo>
                  <a:cubicBezTo>
                    <a:pt x="607" y="1087"/>
                    <a:pt x="607" y="1087"/>
                    <a:pt x="607" y="1087"/>
                  </a:cubicBezTo>
                  <a:cubicBezTo>
                    <a:pt x="607" y="1072"/>
                    <a:pt x="595" y="1060"/>
                    <a:pt x="580" y="1060"/>
                  </a:cubicBezTo>
                  <a:close/>
                  <a:moveTo>
                    <a:pt x="553" y="1387"/>
                  </a:moveTo>
                  <a:cubicBezTo>
                    <a:pt x="280" y="1387"/>
                    <a:pt x="280" y="1387"/>
                    <a:pt x="280" y="1387"/>
                  </a:cubicBezTo>
                  <a:cubicBezTo>
                    <a:pt x="280" y="1114"/>
                    <a:pt x="280" y="1114"/>
                    <a:pt x="280" y="1114"/>
                  </a:cubicBezTo>
                  <a:cubicBezTo>
                    <a:pt x="553" y="1114"/>
                    <a:pt x="553" y="1114"/>
                    <a:pt x="553" y="1114"/>
                  </a:cubicBezTo>
                  <a:lnTo>
                    <a:pt x="553" y="1387"/>
                  </a:lnTo>
                  <a:close/>
                  <a:moveTo>
                    <a:pt x="1103" y="1060"/>
                  </a:moveTo>
                  <a:cubicBezTo>
                    <a:pt x="776" y="1060"/>
                    <a:pt x="776" y="1060"/>
                    <a:pt x="776" y="1060"/>
                  </a:cubicBezTo>
                  <a:cubicBezTo>
                    <a:pt x="761" y="1060"/>
                    <a:pt x="749" y="1072"/>
                    <a:pt x="749" y="1087"/>
                  </a:cubicBezTo>
                  <a:cubicBezTo>
                    <a:pt x="749" y="1414"/>
                    <a:pt x="749" y="1414"/>
                    <a:pt x="749" y="1414"/>
                  </a:cubicBezTo>
                  <a:cubicBezTo>
                    <a:pt x="749" y="1429"/>
                    <a:pt x="761" y="1441"/>
                    <a:pt x="776" y="1441"/>
                  </a:cubicBezTo>
                  <a:cubicBezTo>
                    <a:pt x="1103" y="1441"/>
                    <a:pt x="1103" y="1441"/>
                    <a:pt x="1103" y="1441"/>
                  </a:cubicBezTo>
                  <a:cubicBezTo>
                    <a:pt x="1118" y="1441"/>
                    <a:pt x="1130" y="1429"/>
                    <a:pt x="1130" y="1414"/>
                  </a:cubicBezTo>
                  <a:cubicBezTo>
                    <a:pt x="1130" y="1087"/>
                    <a:pt x="1130" y="1087"/>
                    <a:pt x="1130" y="1087"/>
                  </a:cubicBezTo>
                  <a:cubicBezTo>
                    <a:pt x="1130" y="1072"/>
                    <a:pt x="1118" y="1060"/>
                    <a:pt x="1103" y="1060"/>
                  </a:cubicBezTo>
                  <a:close/>
                  <a:moveTo>
                    <a:pt x="1076" y="1387"/>
                  </a:moveTo>
                  <a:cubicBezTo>
                    <a:pt x="803" y="1387"/>
                    <a:pt x="803" y="1387"/>
                    <a:pt x="803" y="1387"/>
                  </a:cubicBezTo>
                  <a:cubicBezTo>
                    <a:pt x="803" y="1114"/>
                    <a:pt x="803" y="1114"/>
                    <a:pt x="803" y="1114"/>
                  </a:cubicBezTo>
                  <a:cubicBezTo>
                    <a:pt x="1076" y="1114"/>
                    <a:pt x="1076" y="1114"/>
                    <a:pt x="1076" y="1114"/>
                  </a:cubicBezTo>
                  <a:lnTo>
                    <a:pt x="1076" y="1387"/>
                  </a:lnTo>
                  <a:close/>
                  <a:moveTo>
                    <a:pt x="224" y="872"/>
                  </a:moveTo>
                  <a:cubicBezTo>
                    <a:pt x="2186" y="872"/>
                    <a:pt x="2186" y="872"/>
                    <a:pt x="2186" y="872"/>
                  </a:cubicBezTo>
                  <a:cubicBezTo>
                    <a:pt x="2201" y="872"/>
                    <a:pt x="2213" y="860"/>
                    <a:pt x="2213" y="845"/>
                  </a:cubicBezTo>
                  <a:cubicBezTo>
                    <a:pt x="2213" y="321"/>
                    <a:pt x="2213" y="321"/>
                    <a:pt x="2213" y="321"/>
                  </a:cubicBezTo>
                  <a:cubicBezTo>
                    <a:pt x="2213" y="306"/>
                    <a:pt x="2201" y="294"/>
                    <a:pt x="2186" y="294"/>
                  </a:cubicBezTo>
                  <a:cubicBezTo>
                    <a:pt x="224" y="294"/>
                    <a:pt x="224" y="294"/>
                    <a:pt x="224" y="294"/>
                  </a:cubicBezTo>
                  <a:cubicBezTo>
                    <a:pt x="209" y="294"/>
                    <a:pt x="197" y="306"/>
                    <a:pt x="197" y="321"/>
                  </a:cubicBezTo>
                  <a:cubicBezTo>
                    <a:pt x="197" y="845"/>
                    <a:pt x="197" y="845"/>
                    <a:pt x="197" y="845"/>
                  </a:cubicBezTo>
                  <a:cubicBezTo>
                    <a:pt x="197" y="860"/>
                    <a:pt x="209" y="872"/>
                    <a:pt x="224" y="872"/>
                  </a:cubicBezTo>
                  <a:close/>
                  <a:moveTo>
                    <a:pt x="251" y="347"/>
                  </a:moveTo>
                  <a:cubicBezTo>
                    <a:pt x="2159" y="347"/>
                    <a:pt x="2159" y="347"/>
                    <a:pt x="2159" y="347"/>
                  </a:cubicBezTo>
                  <a:cubicBezTo>
                    <a:pt x="2159" y="818"/>
                    <a:pt x="2159" y="818"/>
                    <a:pt x="2159" y="818"/>
                  </a:cubicBezTo>
                  <a:cubicBezTo>
                    <a:pt x="251" y="818"/>
                    <a:pt x="251" y="818"/>
                    <a:pt x="251" y="818"/>
                  </a:cubicBezTo>
                  <a:lnTo>
                    <a:pt x="251" y="347"/>
                  </a:lnTo>
                  <a:close/>
                  <a:moveTo>
                    <a:pt x="1626" y="1060"/>
                  </a:moveTo>
                  <a:cubicBezTo>
                    <a:pt x="1299" y="1060"/>
                    <a:pt x="1299" y="1060"/>
                    <a:pt x="1299" y="1060"/>
                  </a:cubicBezTo>
                  <a:cubicBezTo>
                    <a:pt x="1284" y="1060"/>
                    <a:pt x="1272" y="1072"/>
                    <a:pt x="1272" y="1087"/>
                  </a:cubicBezTo>
                  <a:cubicBezTo>
                    <a:pt x="1272" y="1414"/>
                    <a:pt x="1272" y="1414"/>
                    <a:pt x="1272" y="1414"/>
                  </a:cubicBezTo>
                  <a:cubicBezTo>
                    <a:pt x="1272" y="1429"/>
                    <a:pt x="1284" y="1441"/>
                    <a:pt x="1299" y="1441"/>
                  </a:cubicBezTo>
                  <a:cubicBezTo>
                    <a:pt x="1626" y="1441"/>
                    <a:pt x="1626" y="1441"/>
                    <a:pt x="1626" y="1441"/>
                  </a:cubicBezTo>
                  <a:cubicBezTo>
                    <a:pt x="1640" y="1441"/>
                    <a:pt x="1652" y="1429"/>
                    <a:pt x="1652" y="1414"/>
                  </a:cubicBezTo>
                  <a:cubicBezTo>
                    <a:pt x="1652" y="1087"/>
                    <a:pt x="1652" y="1087"/>
                    <a:pt x="1652" y="1087"/>
                  </a:cubicBezTo>
                  <a:cubicBezTo>
                    <a:pt x="1652" y="1072"/>
                    <a:pt x="1640" y="1060"/>
                    <a:pt x="1626" y="1060"/>
                  </a:cubicBezTo>
                  <a:close/>
                  <a:moveTo>
                    <a:pt x="1599" y="1387"/>
                  </a:moveTo>
                  <a:cubicBezTo>
                    <a:pt x="1325" y="1387"/>
                    <a:pt x="1325" y="1387"/>
                    <a:pt x="1325" y="1387"/>
                  </a:cubicBezTo>
                  <a:cubicBezTo>
                    <a:pt x="1325" y="1114"/>
                    <a:pt x="1325" y="1114"/>
                    <a:pt x="1325" y="1114"/>
                  </a:cubicBezTo>
                  <a:cubicBezTo>
                    <a:pt x="1599" y="1114"/>
                    <a:pt x="1599" y="1114"/>
                    <a:pt x="1599" y="1114"/>
                  </a:cubicBezTo>
                  <a:lnTo>
                    <a:pt x="1599" y="1387"/>
                  </a:lnTo>
                  <a:close/>
                  <a:moveTo>
                    <a:pt x="2148" y="1060"/>
                  </a:moveTo>
                  <a:cubicBezTo>
                    <a:pt x="1821" y="1060"/>
                    <a:pt x="1821" y="1060"/>
                    <a:pt x="1821" y="1060"/>
                  </a:cubicBezTo>
                  <a:cubicBezTo>
                    <a:pt x="1806" y="1060"/>
                    <a:pt x="1794" y="1072"/>
                    <a:pt x="1794" y="1087"/>
                  </a:cubicBezTo>
                  <a:cubicBezTo>
                    <a:pt x="1794" y="1414"/>
                    <a:pt x="1794" y="1414"/>
                    <a:pt x="1794" y="1414"/>
                  </a:cubicBezTo>
                  <a:cubicBezTo>
                    <a:pt x="1794" y="1429"/>
                    <a:pt x="1806" y="1441"/>
                    <a:pt x="1821" y="1441"/>
                  </a:cubicBezTo>
                  <a:cubicBezTo>
                    <a:pt x="2148" y="1441"/>
                    <a:pt x="2148" y="1441"/>
                    <a:pt x="2148" y="1441"/>
                  </a:cubicBezTo>
                  <a:cubicBezTo>
                    <a:pt x="2163" y="1441"/>
                    <a:pt x="2175" y="1429"/>
                    <a:pt x="2175" y="1414"/>
                  </a:cubicBezTo>
                  <a:cubicBezTo>
                    <a:pt x="2175" y="1087"/>
                    <a:pt x="2175" y="1087"/>
                    <a:pt x="2175" y="1087"/>
                  </a:cubicBezTo>
                  <a:cubicBezTo>
                    <a:pt x="2175" y="1072"/>
                    <a:pt x="2163" y="1060"/>
                    <a:pt x="2148" y="1060"/>
                  </a:cubicBezTo>
                  <a:close/>
                  <a:moveTo>
                    <a:pt x="2121" y="1387"/>
                  </a:moveTo>
                  <a:cubicBezTo>
                    <a:pt x="1848" y="1387"/>
                    <a:pt x="1848" y="1387"/>
                    <a:pt x="1848" y="1387"/>
                  </a:cubicBezTo>
                  <a:cubicBezTo>
                    <a:pt x="1848" y="1114"/>
                    <a:pt x="1848" y="1114"/>
                    <a:pt x="1848" y="1114"/>
                  </a:cubicBezTo>
                  <a:cubicBezTo>
                    <a:pt x="2121" y="1114"/>
                    <a:pt x="2121" y="1114"/>
                    <a:pt x="2121" y="1114"/>
                  </a:cubicBezTo>
                  <a:lnTo>
                    <a:pt x="2121" y="1387"/>
                  </a:lnTo>
                  <a:close/>
                  <a:moveTo>
                    <a:pt x="580" y="1547"/>
                  </a:moveTo>
                  <a:cubicBezTo>
                    <a:pt x="253" y="1547"/>
                    <a:pt x="253" y="1547"/>
                    <a:pt x="253" y="1547"/>
                  </a:cubicBezTo>
                  <a:cubicBezTo>
                    <a:pt x="238" y="1547"/>
                    <a:pt x="226" y="1559"/>
                    <a:pt x="226" y="1574"/>
                  </a:cubicBezTo>
                  <a:cubicBezTo>
                    <a:pt x="226" y="1901"/>
                    <a:pt x="226" y="1901"/>
                    <a:pt x="226" y="1901"/>
                  </a:cubicBezTo>
                  <a:cubicBezTo>
                    <a:pt x="226" y="1916"/>
                    <a:pt x="238" y="1928"/>
                    <a:pt x="253" y="1928"/>
                  </a:cubicBezTo>
                  <a:cubicBezTo>
                    <a:pt x="580" y="1928"/>
                    <a:pt x="580" y="1928"/>
                    <a:pt x="580" y="1928"/>
                  </a:cubicBezTo>
                  <a:cubicBezTo>
                    <a:pt x="595" y="1928"/>
                    <a:pt x="607" y="1916"/>
                    <a:pt x="607" y="1901"/>
                  </a:cubicBezTo>
                  <a:cubicBezTo>
                    <a:pt x="607" y="1574"/>
                    <a:pt x="607" y="1574"/>
                    <a:pt x="607" y="1574"/>
                  </a:cubicBezTo>
                  <a:cubicBezTo>
                    <a:pt x="607" y="1559"/>
                    <a:pt x="595" y="1547"/>
                    <a:pt x="580" y="1547"/>
                  </a:cubicBezTo>
                  <a:close/>
                  <a:moveTo>
                    <a:pt x="553" y="1874"/>
                  </a:moveTo>
                  <a:cubicBezTo>
                    <a:pt x="280" y="1874"/>
                    <a:pt x="280" y="1874"/>
                    <a:pt x="280" y="1874"/>
                  </a:cubicBezTo>
                  <a:cubicBezTo>
                    <a:pt x="280" y="1601"/>
                    <a:pt x="280" y="1601"/>
                    <a:pt x="280" y="1601"/>
                  </a:cubicBezTo>
                  <a:cubicBezTo>
                    <a:pt x="553" y="1601"/>
                    <a:pt x="553" y="1601"/>
                    <a:pt x="553" y="1601"/>
                  </a:cubicBezTo>
                  <a:lnTo>
                    <a:pt x="553" y="1874"/>
                  </a:lnTo>
                  <a:close/>
                  <a:moveTo>
                    <a:pt x="1103" y="1547"/>
                  </a:moveTo>
                  <a:cubicBezTo>
                    <a:pt x="776" y="1547"/>
                    <a:pt x="776" y="1547"/>
                    <a:pt x="776" y="1547"/>
                  </a:cubicBezTo>
                  <a:cubicBezTo>
                    <a:pt x="761" y="1547"/>
                    <a:pt x="749" y="1559"/>
                    <a:pt x="749" y="1574"/>
                  </a:cubicBezTo>
                  <a:cubicBezTo>
                    <a:pt x="749" y="1901"/>
                    <a:pt x="749" y="1901"/>
                    <a:pt x="749" y="1901"/>
                  </a:cubicBezTo>
                  <a:cubicBezTo>
                    <a:pt x="749" y="1916"/>
                    <a:pt x="761" y="1928"/>
                    <a:pt x="776" y="1928"/>
                  </a:cubicBezTo>
                  <a:cubicBezTo>
                    <a:pt x="1103" y="1928"/>
                    <a:pt x="1103" y="1928"/>
                    <a:pt x="1103" y="1928"/>
                  </a:cubicBezTo>
                  <a:cubicBezTo>
                    <a:pt x="1118" y="1928"/>
                    <a:pt x="1130" y="1916"/>
                    <a:pt x="1130" y="1901"/>
                  </a:cubicBezTo>
                  <a:cubicBezTo>
                    <a:pt x="1130" y="1574"/>
                    <a:pt x="1130" y="1574"/>
                    <a:pt x="1130" y="1574"/>
                  </a:cubicBezTo>
                  <a:cubicBezTo>
                    <a:pt x="1130" y="1559"/>
                    <a:pt x="1118" y="1547"/>
                    <a:pt x="1103" y="1547"/>
                  </a:cubicBezTo>
                  <a:close/>
                  <a:moveTo>
                    <a:pt x="1076" y="1874"/>
                  </a:moveTo>
                  <a:cubicBezTo>
                    <a:pt x="803" y="1874"/>
                    <a:pt x="803" y="1874"/>
                    <a:pt x="803" y="1874"/>
                  </a:cubicBezTo>
                  <a:cubicBezTo>
                    <a:pt x="803" y="1601"/>
                    <a:pt x="803" y="1601"/>
                    <a:pt x="803" y="1601"/>
                  </a:cubicBezTo>
                  <a:cubicBezTo>
                    <a:pt x="1076" y="1601"/>
                    <a:pt x="1076" y="1601"/>
                    <a:pt x="1076" y="1601"/>
                  </a:cubicBezTo>
                  <a:lnTo>
                    <a:pt x="1076" y="1874"/>
                  </a:lnTo>
                  <a:close/>
                  <a:moveTo>
                    <a:pt x="1626" y="1547"/>
                  </a:moveTo>
                  <a:cubicBezTo>
                    <a:pt x="1299" y="1547"/>
                    <a:pt x="1299" y="1547"/>
                    <a:pt x="1299" y="1547"/>
                  </a:cubicBezTo>
                  <a:cubicBezTo>
                    <a:pt x="1284" y="1547"/>
                    <a:pt x="1272" y="1559"/>
                    <a:pt x="1272" y="1574"/>
                  </a:cubicBezTo>
                  <a:cubicBezTo>
                    <a:pt x="1272" y="1901"/>
                    <a:pt x="1272" y="1901"/>
                    <a:pt x="1272" y="1901"/>
                  </a:cubicBezTo>
                  <a:cubicBezTo>
                    <a:pt x="1272" y="1916"/>
                    <a:pt x="1284" y="1928"/>
                    <a:pt x="1299" y="1928"/>
                  </a:cubicBezTo>
                  <a:cubicBezTo>
                    <a:pt x="1626" y="1928"/>
                    <a:pt x="1626" y="1928"/>
                    <a:pt x="1626" y="1928"/>
                  </a:cubicBezTo>
                  <a:cubicBezTo>
                    <a:pt x="1640" y="1928"/>
                    <a:pt x="1652" y="1916"/>
                    <a:pt x="1652" y="1901"/>
                  </a:cubicBezTo>
                  <a:cubicBezTo>
                    <a:pt x="1652" y="1574"/>
                    <a:pt x="1652" y="1574"/>
                    <a:pt x="1652" y="1574"/>
                  </a:cubicBezTo>
                  <a:cubicBezTo>
                    <a:pt x="1652" y="1559"/>
                    <a:pt x="1640" y="1547"/>
                    <a:pt x="1626" y="1547"/>
                  </a:cubicBezTo>
                  <a:close/>
                  <a:moveTo>
                    <a:pt x="1599" y="1874"/>
                  </a:moveTo>
                  <a:cubicBezTo>
                    <a:pt x="1325" y="1874"/>
                    <a:pt x="1325" y="1874"/>
                    <a:pt x="1325" y="1874"/>
                  </a:cubicBezTo>
                  <a:cubicBezTo>
                    <a:pt x="1325" y="1601"/>
                    <a:pt x="1325" y="1601"/>
                    <a:pt x="1325" y="1601"/>
                  </a:cubicBezTo>
                  <a:cubicBezTo>
                    <a:pt x="1599" y="1601"/>
                    <a:pt x="1599" y="1601"/>
                    <a:pt x="1599" y="1601"/>
                  </a:cubicBezTo>
                  <a:lnTo>
                    <a:pt x="1599" y="1874"/>
                  </a:lnTo>
                  <a:close/>
                  <a:moveTo>
                    <a:pt x="2148" y="1547"/>
                  </a:moveTo>
                  <a:cubicBezTo>
                    <a:pt x="1821" y="1547"/>
                    <a:pt x="1821" y="1547"/>
                    <a:pt x="1821" y="1547"/>
                  </a:cubicBezTo>
                  <a:cubicBezTo>
                    <a:pt x="1806" y="1547"/>
                    <a:pt x="1794" y="1559"/>
                    <a:pt x="1794" y="1574"/>
                  </a:cubicBezTo>
                  <a:cubicBezTo>
                    <a:pt x="1794" y="1901"/>
                    <a:pt x="1794" y="1901"/>
                    <a:pt x="1794" y="1901"/>
                  </a:cubicBezTo>
                  <a:cubicBezTo>
                    <a:pt x="1794" y="1916"/>
                    <a:pt x="1806" y="1928"/>
                    <a:pt x="1821" y="1928"/>
                  </a:cubicBezTo>
                  <a:cubicBezTo>
                    <a:pt x="2148" y="1928"/>
                    <a:pt x="2148" y="1928"/>
                    <a:pt x="2148" y="1928"/>
                  </a:cubicBezTo>
                  <a:cubicBezTo>
                    <a:pt x="2163" y="1928"/>
                    <a:pt x="2175" y="1916"/>
                    <a:pt x="2175" y="1901"/>
                  </a:cubicBezTo>
                  <a:cubicBezTo>
                    <a:pt x="2175" y="1574"/>
                    <a:pt x="2175" y="1574"/>
                    <a:pt x="2175" y="1574"/>
                  </a:cubicBezTo>
                  <a:cubicBezTo>
                    <a:pt x="2175" y="1559"/>
                    <a:pt x="2163" y="1547"/>
                    <a:pt x="2148" y="1547"/>
                  </a:cubicBezTo>
                  <a:close/>
                  <a:moveTo>
                    <a:pt x="2121" y="1874"/>
                  </a:moveTo>
                  <a:cubicBezTo>
                    <a:pt x="1848" y="1874"/>
                    <a:pt x="1848" y="1874"/>
                    <a:pt x="1848" y="1874"/>
                  </a:cubicBezTo>
                  <a:cubicBezTo>
                    <a:pt x="1848" y="1601"/>
                    <a:pt x="1848" y="1601"/>
                    <a:pt x="1848" y="1601"/>
                  </a:cubicBezTo>
                  <a:cubicBezTo>
                    <a:pt x="2121" y="1601"/>
                    <a:pt x="2121" y="1601"/>
                    <a:pt x="2121" y="1601"/>
                  </a:cubicBezTo>
                  <a:lnTo>
                    <a:pt x="2121" y="1874"/>
                  </a:lnTo>
                  <a:close/>
                  <a:moveTo>
                    <a:pt x="580" y="2033"/>
                  </a:moveTo>
                  <a:cubicBezTo>
                    <a:pt x="253" y="2033"/>
                    <a:pt x="253" y="2033"/>
                    <a:pt x="253" y="2033"/>
                  </a:cubicBezTo>
                  <a:cubicBezTo>
                    <a:pt x="238" y="2033"/>
                    <a:pt x="226" y="2045"/>
                    <a:pt x="226" y="2060"/>
                  </a:cubicBezTo>
                  <a:cubicBezTo>
                    <a:pt x="226" y="2387"/>
                    <a:pt x="226" y="2387"/>
                    <a:pt x="226" y="2387"/>
                  </a:cubicBezTo>
                  <a:cubicBezTo>
                    <a:pt x="226" y="2402"/>
                    <a:pt x="238" y="2414"/>
                    <a:pt x="253" y="2414"/>
                  </a:cubicBezTo>
                  <a:cubicBezTo>
                    <a:pt x="580" y="2414"/>
                    <a:pt x="580" y="2414"/>
                    <a:pt x="580" y="2414"/>
                  </a:cubicBezTo>
                  <a:cubicBezTo>
                    <a:pt x="595" y="2414"/>
                    <a:pt x="607" y="2402"/>
                    <a:pt x="607" y="2387"/>
                  </a:cubicBezTo>
                  <a:cubicBezTo>
                    <a:pt x="607" y="2060"/>
                    <a:pt x="607" y="2060"/>
                    <a:pt x="607" y="2060"/>
                  </a:cubicBezTo>
                  <a:cubicBezTo>
                    <a:pt x="607" y="2045"/>
                    <a:pt x="595" y="2033"/>
                    <a:pt x="580" y="2033"/>
                  </a:cubicBezTo>
                  <a:close/>
                  <a:moveTo>
                    <a:pt x="553" y="2360"/>
                  </a:moveTo>
                  <a:cubicBezTo>
                    <a:pt x="280" y="2360"/>
                    <a:pt x="280" y="2360"/>
                    <a:pt x="280" y="2360"/>
                  </a:cubicBezTo>
                  <a:cubicBezTo>
                    <a:pt x="280" y="2087"/>
                    <a:pt x="280" y="2087"/>
                    <a:pt x="280" y="2087"/>
                  </a:cubicBezTo>
                  <a:cubicBezTo>
                    <a:pt x="553" y="2087"/>
                    <a:pt x="553" y="2087"/>
                    <a:pt x="553" y="2087"/>
                  </a:cubicBezTo>
                  <a:lnTo>
                    <a:pt x="553" y="2360"/>
                  </a:lnTo>
                  <a:close/>
                  <a:moveTo>
                    <a:pt x="1103" y="2033"/>
                  </a:moveTo>
                  <a:cubicBezTo>
                    <a:pt x="776" y="2033"/>
                    <a:pt x="776" y="2033"/>
                    <a:pt x="776" y="2033"/>
                  </a:cubicBezTo>
                  <a:cubicBezTo>
                    <a:pt x="761" y="2033"/>
                    <a:pt x="749" y="2045"/>
                    <a:pt x="749" y="2060"/>
                  </a:cubicBezTo>
                  <a:cubicBezTo>
                    <a:pt x="749" y="2387"/>
                    <a:pt x="749" y="2387"/>
                    <a:pt x="749" y="2387"/>
                  </a:cubicBezTo>
                  <a:cubicBezTo>
                    <a:pt x="749" y="2402"/>
                    <a:pt x="761" y="2414"/>
                    <a:pt x="776" y="2414"/>
                  </a:cubicBezTo>
                  <a:cubicBezTo>
                    <a:pt x="1103" y="2414"/>
                    <a:pt x="1103" y="2414"/>
                    <a:pt x="1103" y="2414"/>
                  </a:cubicBezTo>
                  <a:cubicBezTo>
                    <a:pt x="1118" y="2414"/>
                    <a:pt x="1130" y="2402"/>
                    <a:pt x="1130" y="2387"/>
                  </a:cubicBezTo>
                  <a:cubicBezTo>
                    <a:pt x="1130" y="2060"/>
                    <a:pt x="1130" y="2060"/>
                    <a:pt x="1130" y="2060"/>
                  </a:cubicBezTo>
                  <a:cubicBezTo>
                    <a:pt x="1130" y="2045"/>
                    <a:pt x="1118" y="2033"/>
                    <a:pt x="1103" y="2033"/>
                  </a:cubicBezTo>
                  <a:close/>
                  <a:moveTo>
                    <a:pt x="1076" y="2360"/>
                  </a:moveTo>
                  <a:cubicBezTo>
                    <a:pt x="803" y="2360"/>
                    <a:pt x="803" y="2360"/>
                    <a:pt x="803" y="2360"/>
                  </a:cubicBezTo>
                  <a:cubicBezTo>
                    <a:pt x="803" y="2087"/>
                    <a:pt x="803" y="2087"/>
                    <a:pt x="803" y="2087"/>
                  </a:cubicBezTo>
                  <a:cubicBezTo>
                    <a:pt x="1076" y="2087"/>
                    <a:pt x="1076" y="2087"/>
                    <a:pt x="1076" y="2087"/>
                  </a:cubicBezTo>
                  <a:lnTo>
                    <a:pt x="1076" y="2360"/>
                  </a:lnTo>
                  <a:close/>
                  <a:moveTo>
                    <a:pt x="1626" y="2033"/>
                  </a:moveTo>
                  <a:cubicBezTo>
                    <a:pt x="1299" y="2033"/>
                    <a:pt x="1299" y="2033"/>
                    <a:pt x="1299" y="2033"/>
                  </a:cubicBezTo>
                  <a:cubicBezTo>
                    <a:pt x="1284" y="2033"/>
                    <a:pt x="1272" y="2045"/>
                    <a:pt x="1272" y="2060"/>
                  </a:cubicBezTo>
                  <a:cubicBezTo>
                    <a:pt x="1272" y="2387"/>
                    <a:pt x="1272" y="2387"/>
                    <a:pt x="1272" y="2387"/>
                  </a:cubicBezTo>
                  <a:cubicBezTo>
                    <a:pt x="1272" y="2402"/>
                    <a:pt x="1284" y="2414"/>
                    <a:pt x="1299" y="2414"/>
                  </a:cubicBezTo>
                  <a:cubicBezTo>
                    <a:pt x="1626" y="2414"/>
                    <a:pt x="1626" y="2414"/>
                    <a:pt x="1626" y="2414"/>
                  </a:cubicBezTo>
                  <a:cubicBezTo>
                    <a:pt x="1640" y="2414"/>
                    <a:pt x="1652" y="2402"/>
                    <a:pt x="1652" y="2387"/>
                  </a:cubicBezTo>
                  <a:cubicBezTo>
                    <a:pt x="1652" y="2060"/>
                    <a:pt x="1652" y="2060"/>
                    <a:pt x="1652" y="2060"/>
                  </a:cubicBezTo>
                  <a:cubicBezTo>
                    <a:pt x="1652" y="2045"/>
                    <a:pt x="1640" y="2033"/>
                    <a:pt x="1626" y="2033"/>
                  </a:cubicBezTo>
                  <a:close/>
                  <a:moveTo>
                    <a:pt x="1599" y="2360"/>
                  </a:moveTo>
                  <a:cubicBezTo>
                    <a:pt x="1325" y="2360"/>
                    <a:pt x="1325" y="2360"/>
                    <a:pt x="1325" y="2360"/>
                  </a:cubicBezTo>
                  <a:cubicBezTo>
                    <a:pt x="1325" y="2087"/>
                    <a:pt x="1325" y="2087"/>
                    <a:pt x="1325" y="2087"/>
                  </a:cubicBezTo>
                  <a:cubicBezTo>
                    <a:pt x="1599" y="2087"/>
                    <a:pt x="1599" y="2087"/>
                    <a:pt x="1599" y="2087"/>
                  </a:cubicBezTo>
                  <a:lnTo>
                    <a:pt x="1599" y="2360"/>
                  </a:lnTo>
                  <a:close/>
                  <a:moveTo>
                    <a:pt x="2148" y="2033"/>
                  </a:moveTo>
                  <a:cubicBezTo>
                    <a:pt x="1821" y="2033"/>
                    <a:pt x="1821" y="2033"/>
                    <a:pt x="1821" y="2033"/>
                  </a:cubicBezTo>
                  <a:cubicBezTo>
                    <a:pt x="1806" y="2033"/>
                    <a:pt x="1794" y="2045"/>
                    <a:pt x="1794" y="2060"/>
                  </a:cubicBezTo>
                  <a:cubicBezTo>
                    <a:pt x="1794" y="2387"/>
                    <a:pt x="1794" y="2387"/>
                    <a:pt x="1794" y="2387"/>
                  </a:cubicBezTo>
                  <a:cubicBezTo>
                    <a:pt x="1794" y="2402"/>
                    <a:pt x="1806" y="2414"/>
                    <a:pt x="1821" y="2414"/>
                  </a:cubicBezTo>
                  <a:cubicBezTo>
                    <a:pt x="2148" y="2414"/>
                    <a:pt x="2148" y="2414"/>
                    <a:pt x="2148" y="2414"/>
                  </a:cubicBezTo>
                  <a:cubicBezTo>
                    <a:pt x="2163" y="2414"/>
                    <a:pt x="2175" y="2402"/>
                    <a:pt x="2175" y="2387"/>
                  </a:cubicBezTo>
                  <a:cubicBezTo>
                    <a:pt x="2175" y="2060"/>
                    <a:pt x="2175" y="2060"/>
                    <a:pt x="2175" y="2060"/>
                  </a:cubicBezTo>
                  <a:cubicBezTo>
                    <a:pt x="2175" y="2045"/>
                    <a:pt x="2163" y="2033"/>
                    <a:pt x="2148" y="2033"/>
                  </a:cubicBezTo>
                  <a:close/>
                  <a:moveTo>
                    <a:pt x="2121" y="2360"/>
                  </a:moveTo>
                  <a:cubicBezTo>
                    <a:pt x="1848" y="2360"/>
                    <a:pt x="1848" y="2360"/>
                    <a:pt x="1848" y="2360"/>
                  </a:cubicBezTo>
                  <a:cubicBezTo>
                    <a:pt x="1848" y="2087"/>
                    <a:pt x="1848" y="2087"/>
                    <a:pt x="1848" y="2087"/>
                  </a:cubicBezTo>
                  <a:cubicBezTo>
                    <a:pt x="2121" y="2087"/>
                    <a:pt x="2121" y="2087"/>
                    <a:pt x="2121" y="2087"/>
                  </a:cubicBezTo>
                  <a:lnTo>
                    <a:pt x="2121" y="2360"/>
                  </a:lnTo>
                  <a:close/>
                  <a:moveTo>
                    <a:pt x="520" y="402"/>
                  </a:moveTo>
                  <a:cubicBezTo>
                    <a:pt x="356" y="402"/>
                    <a:pt x="356" y="402"/>
                    <a:pt x="356" y="402"/>
                  </a:cubicBezTo>
                  <a:cubicBezTo>
                    <a:pt x="341" y="402"/>
                    <a:pt x="329" y="414"/>
                    <a:pt x="329" y="429"/>
                  </a:cubicBezTo>
                  <a:cubicBezTo>
                    <a:pt x="329" y="747"/>
                    <a:pt x="329" y="747"/>
                    <a:pt x="329" y="747"/>
                  </a:cubicBezTo>
                  <a:cubicBezTo>
                    <a:pt x="329" y="762"/>
                    <a:pt x="341" y="774"/>
                    <a:pt x="356" y="774"/>
                  </a:cubicBezTo>
                  <a:cubicBezTo>
                    <a:pt x="520" y="774"/>
                    <a:pt x="520" y="774"/>
                    <a:pt x="520" y="774"/>
                  </a:cubicBezTo>
                  <a:cubicBezTo>
                    <a:pt x="535" y="774"/>
                    <a:pt x="547" y="762"/>
                    <a:pt x="547" y="747"/>
                  </a:cubicBezTo>
                  <a:cubicBezTo>
                    <a:pt x="547" y="429"/>
                    <a:pt x="547" y="429"/>
                    <a:pt x="547" y="429"/>
                  </a:cubicBezTo>
                  <a:cubicBezTo>
                    <a:pt x="547" y="414"/>
                    <a:pt x="535" y="402"/>
                    <a:pt x="520" y="402"/>
                  </a:cubicBezTo>
                  <a:close/>
                  <a:moveTo>
                    <a:pt x="493" y="720"/>
                  </a:moveTo>
                  <a:cubicBezTo>
                    <a:pt x="383" y="720"/>
                    <a:pt x="383" y="720"/>
                    <a:pt x="383" y="720"/>
                  </a:cubicBezTo>
                  <a:cubicBezTo>
                    <a:pt x="383" y="456"/>
                    <a:pt x="383" y="456"/>
                    <a:pt x="383" y="456"/>
                  </a:cubicBezTo>
                  <a:cubicBezTo>
                    <a:pt x="493" y="456"/>
                    <a:pt x="493" y="456"/>
                    <a:pt x="493" y="456"/>
                  </a:cubicBezTo>
                  <a:lnTo>
                    <a:pt x="493" y="720"/>
                  </a:lnTo>
                  <a:close/>
                  <a:moveTo>
                    <a:pt x="827" y="402"/>
                  </a:moveTo>
                  <a:cubicBezTo>
                    <a:pt x="663" y="402"/>
                    <a:pt x="663" y="402"/>
                    <a:pt x="663" y="402"/>
                  </a:cubicBezTo>
                  <a:cubicBezTo>
                    <a:pt x="648" y="402"/>
                    <a:pt x="636" y="414"/>
                    <a:pt x="636" y="429"/>
                  </a:cubicBezTo>
                  <a:cubicBezTo>
                    <a:pt x="636" y="747"/>
                    <a:pt x="636" y="747"/>
                    <a:pt x="636" y="747"/>
                  </a:cubicBezTo>
                  <a:cubicBezTo>
                    <a:pt x="636" y="762"/>
                    <a:pt x="648" y="774"/>
                    <a:pt x="663" y="774"/>
                  </a:cubicBezTo>
                  <a:cubicBezTo>
                    <a:pt x="827" y="774"/>
                    <a:pt x="827" y="774"/>
                    <a:pt x="827" y="774"/>
                  </a:cubicBezTo>
                  <a:cubicBezTo>
                    <a:pt x="842" y="774"/>
                    <a:pt x="854" y="762"/>
                    <a:pt x="854" y="747"/>
                  </a:cubicBezTo>
                  <a:cubicBezTo>
                    <a:pt x="854" y="429"/>
                    <a:pt x="854" y="429"/>
                    <a:pt x="854" y="429"/>
                  </a:cubicBezTo>
                  <a:cubicBezTo>
                    <a:pt x="854" y="414"/>
                    <a:pt x="842" y="402"/>
                    <a:pt x="827" y="402"/>
                  </a:cubicBezTo>
                  <a:close/>
                  <a:moveTo>
                    <a:pt x="800" y="720"/>
                  </a:moveTo>
                  <a:cubicBezTo>
                    <a:pt x="690" y="720"/>
                    <a:pt x="690" y="720"/>
                    <a:pt x="690" y="720"/>
                  </a:cubicBezTo>
                  <a:cubicBezTo>
                    <a:pt x="690" y="456"/>
                    <a:pt x="690" y="456"/>
                    <a:pt x="690" y="456"/>
                  </a:cubicBezTo>
                  <a:cubicBezTo>
                    <a:pt x="800" y="456"/>
                    <a:pt x="800" y="456"/>
                    <a:pt x="800" y="456"/>
                  </a:cubicBezTo>
                  <a:lnTo>
                    <a:pt x="800" y="720"/>
                  </a:lnTo>
                  <a:close/>
                  <a:moveTo>
                    <a:pt x="1134" y="402"/>
                  </a:moveTo>
                  <a:cubicBezTo>
                    <a:pt x="970" y="402"/>
                    <a:pt x="970" y="402"/>
                    <a:pt x="970" y="402"/>
                  </a:cubicBezTo>
                  <a:cubicBezTo>
                    <a:pt x="955" y="402"/>
                    <a:pt x="943" y="414"/>
                    <a:pt x="943" y="429"/>
                  </a:cubicBezTo>
                  <a:cubicBezTo>
                    <a:pt x="943" y="747"/>
                    <a:pt x="943" y="747"/>
                    <a:pt x="943" y="747"/>
                  </a:cubicBezTo>
                  <a:cubicBezTo>
                    <a:pt x="943" y="762"/>
                    <a:pt x="955" y="774"/>
                    <a:pt x="970" y="774"/>
                  </a:cubicBezTo>
                  <a:cubicBezTo>
                    <a:pt x="1134" y="774"/>
                    <a:pt x="1134" y="774"/>
                    <a:pt x="1134" y="774"/>
                  </a:cubicBezTo>
                  <a:cubicBezTo>
                    <a:pt x="1149" y="774"/>
                    <a:pt x="1161" y="762"/>
                    <a:pt x="1161" y="747"/>
                  </a:cubicBezTo>
                  <a:cubicBezTo>
                    <a:pt x="1161" y="429"/>
                    <a:pt x="1161" y="429"/>
                    <a:pt x="1161" y="429"/>
                  </a:cubicBezTo>
                  <a:cubicBezTo>
                    <a:pt x="1161" y="414"/>
                    <a:pt x="1149" y="402"/>
                    <a:pt x="1134" y="402"/>
                  </a:cubicBezTo>
                  <a:close/>
                  <a:moveTo>
                    <a:pt x="1107" y="720"/>
                  </a:moveTo>
                  <a:cubicBezTo>
                    <a:pt x="997" y="720"/>
                    <a:pt x="997" y="720"/>
                    <a:pt x="997" y="720"/>
                  </a:cubicBezTo>
                  <a:cubicBezTo>
                    <a:pt x="997" y="456"/>
                    <a:pt x="997" y="456"/>
                    <a:pt x="997" y="456"/>
                  </a:cubicBezTo>
                  <a:cubicBezTo>
                    <a:pt x="1107" y="456"/>
                    <a:pt x="1107" y="456"/>
                    <a:pt x="1107" y="456"/>
                  </a:cubicBezTo>
                  <a:lnTo>
                    <a:pt x="1107" y="720"/>
                  </a:lnTo>
                  <a:close/>
                  <a:moveTo>
                    <a:pt x="1441" y="402"/>
                  </a:moveTo>
                  <a:cubicBezTo>
                    <a:pt x="1276" y="402"/>
                    <a:pt x="1276" y="402"/>
                    <a:pt x="1276" y="402"/>
                  </a:cubicBezTo>
                  <a:cubicBezTo>
                    <a:pt x="1262" y="402"/>
                    <a:pt x="1250" y="414"/>
                    <a:pt x="1250" y="429"/>
                  </a:cubicBezTo>
                  <a:cubicBezTo>
                    <a:pt x="1250" y="747"/>
                    <a:pt x="1250" y="747"/>
                    <a:pt x="1250" y="747"/>
                  </a:cubicBezTo>
                  <a:cubicBezTo>
                    <a:pt x="1250" y="762"/>
                    <a:pt x="1262" y="774"/>
                    <a:pt x="1276" y="774"/>
                  </a:cubicBezTo>
                  <a:cubicBezTo>
                    <a:pt x="1441" y="774"/>
                    <a:pt x="1441" y="774"/>
                    <a:pt x="1441" y="774"/>
                  </a:cubicBezTo>
                  <a:cubicBezTo>
                    <a:pt x="1456" y="774"/>
                    <a:pt x="1468" y="762"/>
                    <a:pt x="1468" y="747"/>
                  </a:cubicBezTo>
                  <a:cubicBezTo>
                    <a:pt x="1468" y="429"/>
                    <a:pt x="1468" y="429"/>
                    <a:pt x="1468" y="429"/>
                  </a:cubicBezTo>
                  <a:cubicBezTo>
                    <a:pt x="1468" y="414"/>
                    <a:pt x="1456" y="402"/>
                    <a:pt x="1441" y="402"/>
                  </a:cubicBezTo>
                  <a:close/>
                  <a:moveTo>
                    <a:pt x="1414" y="720"/>
                  </a:moveTo>
                  <a:cubicBezTo>
                    <a:pt x="1303" y="720"/>
                    <a:pt x="1303" y="720"/>
                    <a:pt x="1303" y="720"/>
                  </a:cubicBezTo>
                  <a:cubicBezTo>
                    <a:pt x="1303" y="456"/>
                    <a:pt x="1303" y="456"/>
                    <a:pt x="1303" y="456"/>
                  </a:cubicBezTo>
                  <a:cubicBezTo>
                    <a:pt x="1414" y="456"/>
                    <a:pt x="1414" y="456"/>
                    <a:pt x="1414" y="456"/>
                  </a:cubicBezTo>
                  <a:lnTo>
                    <a:pt x="1414" y="720"/>
                  </a:lnTo>
                  <a:close/>
                  <a:moveTo>
                    <a:pt x="1775" y="429"/>
                  </a:moveTo>
                  <a:cubicBezTo>
                    <a:pt x="1775" y="747"/>
                    <a:pt x="1775" y="747"/>
                    <a:pt x="1775" y="747"/>
                  </a:cubicBezTo>
                  <a:cubicBezTo>
                    <a:pt x="1775" y="762"/>
                    <a:pt x="1762" y="774"/>
                    <a:pt x="1748" y="774"/>
                  </a:cubicBezTo>
                  <a:cubicBezTo>
                    <a:pt x="1733" y="774"/>
                    <a:pt x="1721" y="762"/>
                    <a:pt x="1721" y="747"/>
                  </a:cubicBezTo>
                  <a:cubicBezTo>
                    <a:pt x="1721" y="497"/>
                    <a:pt x="1721" y="497"/>
                    <a:pt x="1721" y="497"/>
                  </a:cubicBezTo>
                  <a:cubicBezTo>
                    <a:pt x="1603" y="623"/>
                    <a:pt x="1603" y="623"/>
                    <a:pt x="1603" y="623"/>
                  </a:cubicBezTo>
                  <a:cubicBezTo>
                    <a:pt x="1593" y="634"/>
                    <a:pt x="1576" y="634"/>
                    <a:pt x="1565" y="624"/>
                  </a:cubicBezTo>
                  <a:cubicBezTo>
                    <a:pt x="1554" y="614"/>
                    <a:pt x="1553" y="597"/>
                    <a:pt x="1564" y="586"/>
                  </a:cubicBezTo>
                  <a:cubicBezTo>
                    <a:pt x="1728" y="411"/>
                    <a:pt x="1728" y="411"/>
                    <a:pt x="1728" y="411"/>
                  </a:cubicBezTo>
                  <a:cubicBezTo>
                    <a:pt x="1736" y="403"/>
                    <a:pt x="1747" y="400"/>
                    <a:pt x="1758" y="404"/>
                  </a:cubicBezTo>
                  <a:cubicBezTo>
                    <a:pt x="1768" y="408"/>
                    <a:pt x="1775" y="418"/>
                    <a:pt x="1775" y="429"/>
                  </a:cubicBezTo>
                  <a:close/>
                  <a:moveTo>
                    <a:pt x="2081" y="429"/>
                  </a:moveTo>
                  <a:cubicBezTo>
                    <a:pt x="2081" y="747"/>
                    <a:pt x="2081" y="747"/>
                    <a:pt x="2081" y="747"/>
                  </a:cubicBezTo>
                  <a:cubicBezTo>
                    <a:pt x="2081" y="762"/>
                    <a:pt x="2069" y="774"/>
                    <a:pt x="2054" y="774"/>
                  </a:cubicBezTo>
                  <a:cubicBezTo>
                    <a:pt x="2040" y="774"/>
                    <a:pt x="2027" y="762"/>
                    <a:pt x="2027" y="747"/>
                  </a:cubicBezTo>
                  <a:cubicBezTo>
                    <a:pt x="2027" y="497"/>
                    <a:pt x="2027" y="497"/>
                    <a:pt x="2027" y="497"/>
                  </a:cubicBezTo>
                  <a:cubicBezTo>
                    <a:pt x="1910" y="623"/>
                    <a:pt x="1910" y="623"/>
                    <a:pt x="1910" y="623"/>
                  </a:cubicBezTo>
                  <a:cubicBezTo>
                    <a:pt x="1900" y="634"/>
                    <a:pt x="1882" y="634"/>
                    <a:pt x="1872" y="624"/>
                  </a:cubicBezTo>
                  <a:cubicBezTo>
                    <a:pt x="1861" y="614"/>
                    <a:pt x="1860" y="597"/>
                    <a:pt x="1870" y="586"/>
                  </a:cubicBezTo>
                  <a:cubicBezTo>
                    <a:pt x="2035" y="411"/>
                    <a:pt x="2035" y="411"/>
                    <a:pt x="2035" y="411"/>
                  </a:cubicBezTo>
                  <a:cubicBezTo>
                    <a:pt x="2042" y="403"/>
                    <a:pt x="2054" y="400"/>
                    <a:pt x="2064" y="404"/>
                  </a:cubicBezTo>
                  <a:cubicBezTo>
                    <a:pt x="2075" y="408"/>
                    <a:pt x="2081" y="418"/>
                    <a:pt x="2081" y="429"/>
                  </a:cubicBezTo>
                  <a:close/>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13" name="Freeform 9"/>
            <p:cNvSpPr>
              <a:spLocks noEditPoints="1"/>
            </p:cNvSpPr>
            <p:nvPr/>
          </p:nvSpPr>
          <p:spPr bwMode="auto">
            <a:xfrm>
              <a:off x="1306008" y="2212900"/>
              <a:ext cx="462152" cy="446013"/>
            </a:xfrm>
            <a:custGeom>
              <a:avLst/>
              <a:gdLst>
                <a:gd name="T0" fmla="*/ 2623 w 2627"/>
                <a:gd name="T1" fmla="*/ 662 h 2539"/>
                <a:gd name="T2" fmla="*/ 1957 w 2627"/>
                <a:gd name="T3" fmla="*/ 9 h 2539"/>
                <a:gd name="T4" fmla="*/ 1941 w 2627"/>
                <a:gd name="T5" fmla="*/ 0 h 2539"/>
                <a:gd name="T6" fmla="*/ 800 w 2627"/>
                <a:gd name="T7" fmla="*/ 0 h 2539"/>
                <a:gd name="T8" fmla="*/ 738 w 2627"/>
                <a:gd name="T9" fmla="*/ 554 h 2539"/>
                <a:gd name="T10" fmla="*/ 800 w 2627"/>
                <a:gd name="T11" fmla="*/ 64 h 2539"/>
                <a:gd name="T12" fmla="*/ 1935 w 2627"/>
                <a:gd name="T13" fmla="*/ 709 h 2539"/>
                <a:gd name="T14" fmla="*/ 2533 w 2627"/>
                <a:gd name="T15" fmla="*/ 2475 h 2539"/>
                <a:gd name="T16" fmla="*/ 770 w 2627"/>
                <a:gd name="T17" fmla="*/ 1290 h 2539"/>
                <a:gd name="T18" fmla="*/ 706 w 2627"/>
                <a:gd name="T19" fmla="*/ 2447 h 2539"/>
                <a:gd name="T20" fmla="*/ 2627 w 2627"/>
                <a:gd name="T21" fmla="*/ 2447 h 2539"/>
                <a:gd name="T22" fmla="*/ 1967 w 2627"/>
                <a:gd name="T23" fmla="*/ 108 h 2539"/>
                <a:gd name="T24" fmla="*/ 1967 w 2627"/>
                <a:gd name="T25" fmla="*/ 645 h 2539"/>
                <a:gd name="T26" fmla="*/ 1001 w 2627"/>
                <a:gd name="T27" fmla="*/ 2057 h 2539"/>
                <a:gd name="T28" fmla="*/ 1636 w 2627"/>
                <a:gd name="T29" fmla="*/ 2121 h 2539"/>
                <a:gd name="T30" fmla="*/ 2364 w 2627"/>
                <a:gd name="T31" fmla="*/ 2089 h 2539"/>
                <a:gd name="T32" fmla="*/ 1959 w 2627"/>
                <a:gd name="T33" fmla="*/ 2089 h 2539"/>
                <a:gd name="T34" fmla="*/ 2364 w 2627"/>
                <a:gd name="T35" fmla="*/ 2089 h 2539"/>
                <a:gd name="T36" fmla="*/ 1276 w 2627"/>
                <a:gd name="T37" fmla="*/ 1816 h 2539"/>
                <a:gd name="T38" fmla="*/ 969 w 2627"/>
                <a:gd name="T39" fmla="*/ 1816 h 2539"/>
                <a:gd name="T40" fmla="*/ 2332 w 2627"/>
                <a:gd name="T41" fmla="*/ 1848 h 2539"/>
                <a:gd name="T42" fmla="*/ 1847 w 2627"/>
                <a:gd name="T43" fmla="*/ 1784 h 2539"/>
                <a:gd name="T44" fmla="*/ 1043 w 2627"/>
                <a:gd name="T45" fmla="*/ 1543 h 2539"/>
                <a:gd name="T46" fmla="*/ 959 w 2627"/>
                <a:gd name="T47" fmla="*/ 1543 h 2539"/>
                <a:gd name="T48" fmla="*/ 1043 w 2627"/>
                <a:gd name="T49" fmla="*/ 1543 h 2539"/>
                <a:gd name="T50" fmla="*/ 1713 w 2627"/>
                <a:gd name="T51" fmla="*/ 1575 h 2539"/>
                <a:gd name="T52" fmla="*/ 2332 w 2627"/>
                <a:gd name="T53" fmla="*/ 1510 h 2539"/>
                <a:gd name="T54" fmla="*/ 2332 w 2627"/>
                <a:gd name="T55" fmla="*/ 1302 h 2539"/>
                <a:gd name="T56" fmla="*/ 1440 w 2627"/>
                <a:gd name="T57" fmla="*/ 1237 h 2539"/>
                <a:gd name="T58" fmla="*/ 2364 w 2627"/>
                <a:gd name="T59" fmla="*/ 996 h 2539"/>
                <a:gd name="T60" fmla="*/ 1176 w 2627"/>
                <a:gd name="T61" fmla="*/ 996 h 2539"/>
                <a:gd name="T62" fmla="*/ 2364 w 2627"/>
                <a:gd name="T63" fmla="*/ 996 h 2539"/>
                <a:gd name="T64" fmla="*/ 1780 w 2627"/>
                <a:gd name="T65" fmla="*/ 691 h 2539"/>
                <a:gd name="T66" fmla="*/ 1001 w 2627"/>
                <a:gd name="T67" fmla="*/ 755 h 2539"/>
                <a:gd name="T68" fmla="*/ 1001 w 2627"/>
                <a:gd name="T69" fmla="*/ 417 h 2539"/>
                <a:gd name="T70" fmla="*/ 1749 w 2627"/>
                <a:gd name="T71" fmla="*/ 482 h 2539"/>
                <a:gd name="T72" fmla="*/ 1384 w 2627"/>
                <a:gd name="T73" fmla="*/ 1871 h 2539"/>
                <a:gd name="T74" fmla="*/ 1866 w 2627"/>
                <a:gd name="T75" fmla="*/ 2138 h 2539"/>
                <a:gd name="T76" fmla="*/ 1911 w 2627"/>
                <a:gd name="T77" fmla="*/ 2096 h 2539"/>
                <a:gd name="T78" fmla="*/ 1671 w 2627"/>
                <a:gd name="T79" fmla="*/ 1600 h 2539"/>
                <a:gd name="T80" fmla="*/ 250 w 2627"/>
                <a:gd name="T81" fmla="*/ 145 h 2539"/>
                <a:gd name="T82" fmla="*/ 9 w 2627"/>
                <a:gd name="T83" fmla="*/ 417 h 2539"/>
                <a:gd name="T84" fmla="*/ 305 w 2627"/>
                <a:gd name="T85" fmla="*/ 636 h 2539"/>
                <a:gd name="T86" fmla="*/ 353 w 2627"/>
                <a:gd name="T87" fmla="*/ 686 h 2539"/>
                <a:gd name="T88" fmla="*/ 1484 w 2627"/>
                <a:gd name="T89" fmla="*/ 1642 h 2539"/>
                <a:gd name="T90" fmla="*/ 1589 w 2627"/>
                <a:gd name="T91" fmla="*/ 1607 h 2539"/>
                <a:gd name="T92" fmla="*/ 1448 w 2627"/>
                <a:gd name="T93" fmla="*/ 1834 h 2539"/>
                <a:gd name="T94" fmla="*/ 1773 w 2627"/>
                <a:gd name="T95" fmla="*/ 1958 h 2539"/>
                <a:gd name="T96" fmla="*/ 1396 w 2627"/>
                <a:gd name="T97" fmla="*/ 1789 h 2539"/>
                <a:gd name="T98" fmla="*/ 1796 w 2627"/>
                <a:gd name="T99" fmla="*/ 2026 h 2539"/>
                <a:gd name="T100" fmla="*/ 1796 w 2627"/>
                <a:gd name="T101" fmla="*/ 2026 h 2539"/>
                <a:gd name="T102" fmla="*/ 261 w 2627"/>
                <a:gd name="T103" fmla="*/ 58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27" h="2539">
                  <a:moveTo>
                    <a:pt x="2626" y="670"/>
                  </a:moveTo>
                  <a:cubicBezTo>
                    <a:pt x="2626" y="670"/>
                    <a:pt x="2626" y="670"/>
                    <a:pt x="2626" y="670"/>
                  </a:cubicBezTo>
                  <a:cubicBezTo>
                    <a:pt x="2625" y="667"/>
                    <a:pt x="2624" y="665"/>
                    <a:pt x="2623" y="662"/>
                  </a:cubicBezTo>
                  <a:cubicBezTo>
                    <a:pt x="2623" y="662"/>
                    <a:pt x="2623" y="661"/>
                    <a:pt x="2622" y="661"/>
                  </a:cubicBezTo>
                  <a:cubicBezTo>
                    <a:pt x="2621" y="658"/>
                    <a:pt x="2619" y="656"/>
                    <a:pt x="2617" y="654"/>
                  </a:cubicBezTo>
                  <a:cubicBezTo>
                    <a:pt x="1957" y="9"/>
                    <a:pt x="1957" y="9"/>
                    <a:pt x="1957" y="9"/>
                  </a:cubicBezTo>
                  <a:cubicBezTo>
                    <a:pt x="1955" y="7"/>
                    <a:pt x="1953" y="5"/>
                    <a:pt x="1951" y="4"/>
                  </a:cubicBezTo>
                  <a:cubicBezTo>
                    <a:pt x="1950" y="3"/>
                    <a:pt x="1949" y="3"/>
                    <a:pt x="1949" y="3"/>
                  </a:cubicBezTo>
                  <a:cubicBezTo>
                    <a:pt x="1946" y="2"/>
                    <a:pt x="1944" y="1"/>
                    <a:pt x="1941" y="0"/>
                  </a:cubicBezTo>
                  <a:cubicBezTo>
                    <a:pt x="1941" y="0"/>
                    <a:pt x="1941" y="0"/>
                    <a:pt x="1941" y="0"/>
                  </a:cubicBezTo>
                  <a:cubicBezTo>
                    <a:pt x="1939" y="0"/>
                    <a:pt x="1937" y="0"/>
                    <a:pt x="1935" y="0"/>
                  </a:cubicBezTo>
                  <a:cubicBezTo>
                    <a:pt x="800" y="0"/>
                    <a:pt x="800" y="0"/>
                    <a:pt x="800" y="0"/>
                  </a:cubicBezTo>
                  <a:cubicBezTo>
                    <a:pt x="748" y="0"/>
                    <a:pt x="706" y="41"/>
                    <a:pt x="706" y="92"/>
                  </a:cubicBezTo>
                  <a:cubicBezTo>
                    <a:pt x="706" y="522"/>
                    <a:pt x="706" y="522"/>
                    <a:pt x="706" y="522"/>
                  </a:cubicBezTo>
                  <a:cubicBezTo>
                    <a:pt x="706" y="540"/>
                    <a:pt x="720" y="554"/>
                    <a:pt x="738" y="554"/>
                  </a:cubicBezTo>
                  <a:cubicBezTo>
                    <a:pt x="756" y="554"/>
                    <a:pt x="770" y="540"/>
                    <a:pt x="770" y="522"/>
                  </a:cubicBezTo>
                  <a:cubicBezTo>
                    <a:pt x="770" y="92"/>
                    <a:pt x="770" y="92"/>
                    <a:pt x="770" y="92"/>
                  </a:cubicBezTo>
                  <a:cubicBezTo>
                    <a:pt x="770" y="76"/>
                    <a:pt x="784" y="64"/>
                    <a:pt x="800" y="64"/>
                  </a:cubicBezTo>
                  <a:cubicBezTo>
                    <a:pt x="1903" y="64"/>
                    <a:pt x="1903" y="64"/>
                    <a:pt x="1903" y="64"/>
                  </a:cubicBezTo>
                  <a:cubicBezTo>
                    <a:pt x="1903" y="677"/>
                    <a:pt x="1903" y="677"/>
                    <a:pt x="1903" y="677"/>
                  </a:cubicBezTo>
                  <a:cubicBezTo>
                    <a:pt x="1903" y="695"/>
                    <a:pt x="1917" y="709"/>
                    <a:pt x="1935" y="709"/>
                  </a:cubicBezTo>
                  <a:cubicBezTo>
                    <a:pt x="2562" y="709"/>
                    <a:pt x="2562" y="709"/>
                    <a:pt x="2562" y="709"/>
                  </a:cubicBezTo>
                  <a:cubicBezTo>
                    <a:pt x="2562" y="2447"/>
                    <a:pt x="2562" y="2447"/>
                    <a:pt x="2562" y="2447"/>
                  </a:cubicBezTo>
                  <a:cubicBezTo>
                    <a:pt x="2562" y="2462"/>
                    <a:pt x="2549" y="2475"/>
                    <a:pt x="2533" y="2475"/>
                  </a:cubicBezTo>
                  <a:cubicBezTo>
                    <a:pt x="800" y="2475"/>
                    <a:pt x="800" y="2475"/>
                    <a:pt x="800" y="2475"/>
                  </a:cubicBezTo>
                  <a:cubicBezTo>
                    <a:pt x="784" y="2475"/>
                    <a:pt x="770" y="2462"/>
                    <a:pt x="770" y="2447"/>
                  </a:cubicBezTo>
                  <a:cubicBezTo>
                    <a:pt x="770" y="1290"/>
                    <a:pt x="770" y="1290"/>
                    <a:pt x="770" y="1290"/>
                  </a:cubicBezTo>
                  <a:cubicBezTo>
                    <a:pt x="770" y="1273"/>
                    <a:pt x="756" y="1258"/>
                    <a:pt x="738" y="1258"/>
                  </a:cubicBezTo>
                  <a:cubicBezTo>
                    <a:pt x="720" y="1258"/>
                    <a:pt x="706" y="1273"/>
                    <a:pt x="706" y="1290"/>
                  </a:cubicBezTo>
                  <a:cubicBezTo>
                    <a:pt x="706" y="2447"/>
                    <a:pt x="706" y="2447"/>
                    <a:pt x="706" y="2447"/>
                  </a:cubicBezTo>
                  <a:cubicBezTo>
                    <a:pt x="706" y="2498"/>
                    <a:pt x="748" y="2539"/>
                    <a:pt x="800" y="2539"/>
                  </a:cubicBezTo>
                  <a:cubicBezTo>
                    <a:pt x="2533" y="2539"/>
                    <a:pt x="2533" y="2539"/>
                    <a:pt x="2533" y="2539"/>
                  </a:cubicBezTo>
                  <a:cubicBezTo>
                    <a:pt x="2585" y="2539"/>
                    <a:pt x="2627" y="2498"/>
                    <a:pt x="2627" y="2447"/>
                  </a:cubicBezTo>
                  <a:cubicBezTo>
                    <a:pt x="2627" y="677"/>
                    <a:pt x="2627" y="677"/>
                    <a:pt x="2627" y="677"/>
                  </a:cubicBezTo>
                  <a:cubicBezTo>
                    <a:pt x="2627" y="675"/>
                    <a:pt x="2627" y="672"/>
                    <a:pt x="2626" y="670"/>
                  </a:cubicBezTo>
                  <a:close/>
                  <a:moveTo>
                    <a:pt x="1967" y="108"/>
                  </a:moveTo>
                  <a:cubicBezTo>
                    <a:pt x="2127" y="265"/>
                    <a:pt x="2127" y="265"/>
                    <a:pt x="2127" y="265"/>
                  </a:cubicBezTo>
                  <a:cubicBezTo>
                    <a:pt x="2515" y="645"/>
                    <a:pt x="2515" y="645"/>
                    <a:pt x="2515" y="645"/>
                  </a:cubicBezTo>
                  <a:cubicBezTo>
                    <a:pt x="1967" y="645"/>
                    <a:pt x="1967" y="645"/>
                    <a:pt x="1967" y="645"/>
                  </a:cubicBezTo>
                  <a:lnTo>
                    <a:pt x="1967" y="108"/>
                  </a:lnTo>
                  <a:close/>
                  <a:moveTo>
                    <a:pt x="969" y="2089"/>
                  </a:moveTo>
                  <a:cubicBezTo>
                    <a:pt x="969" y="2071"/>
                    <a:pt x="983" y="2057"/>
                    <a:pt x="1001" y="2057"/>
                  </a:cubicBezTo>
                  <a:cubicBezTo>
                    <a:pt x="1636" y="2057"/>
                    <a:pt x="1636" y="2057"/>
                    <a:pt x="1636" y="2057"/>
                  </a:cubicBezTo>
                  <a:cubicBezTo>
                    <a:pt x="1654" y="2057"/>
                    <a:pt x="1668" y="2071"/>
                    <a:pt x="1668" y="2089"/>
                  </a:cubicBezTo>
                  <a:cubicBezTo>
                    <a:pt x="1668" y="2107"/>
                    <a:pt x="1654" y="2121"/>
                    <a:pt x="1636" y="2121"/>
                  </a:cubicBezTo>
                  <a:cubicBezTo>
                    <a:pt x="1001" y="2121"/>
                    <a:pt x="1001" y="2121"/>
                    <a:pt x="1001" y="2121"/>
                  </a:cubicBezTo>
                  <a:cubicBezTo>
                    <a:pt x="983" y="2121"/>
                    <a:pt x="969" y="2107"/>
                    <a:pt x="969" y="2089"/>
                  </a:cubicBezTo>
                  <a:close/>
                  <a:moveTo>
                    <a:pt x="2364" y="2089"/>
                  </a:moveTo>
                  <a:cubicBezTo>
                    <a:pt x="2364" y="2107"/>
                    <a:pt x="2349" y="2121"/>
                    <a:pt x="2332" y="2121"/>
                  </a:cubicBezTo>
                  <a:cubicBezTo>
                    <a:pt x="1992" y="2121"/>
                    <a:pt x="1992" y="2121"/>
                    <a:pt x="1992" y="2121"/>
                  </a:cubicBezTo>
                  <a:cubicBezTo>
                    <a:pt x="1974" y="2121"/>
                    <a:pt x="1959" y="2107"/>
                    <a:pt x="1959" y="2089"/>
                  </a:cubicBezTo>
                  <a:cubicBezTo>
                    <a:pt x="1959" y="2071"/>
                    <a:pt x="1974" y="2057"/>
                    <a:pt x="1992" y="2057"/>
                  </a:cubicBezTo>
                  <a:cubicBezTo>
                    <a:pt x="2332" y="2057"/>
                    <a:pt x="2332" y="2057"/>
                    <a:pt x="2332" y="2057"/>
                  </a:cubicBezTo>
                  <a:cubicBezTo>
                    <a:pt x="2349" y="2057"/>
                    <a:pt x="2364" y="2071"/>
                    <a:pt x="2364" y="2089"/>
                  </a:cubicBezTo>
                  <a:close/>
                  <a:moveTo>
                    <a:pt x="1001" y="1784"/>
                  </a:moveTo>
                  <a:cubicBezTo>
                    <a:pt x="1244" y="1784"/>
                    <a:pt x="1244" y="1784"/>
                    <a:pt x="1244" y="1784"/>
                  </a:cubicBezTo>
                  <a:cubicBezTo>
                    <a:pt x="1262" y="1784"/>
                    <a:pt x="1276" y="1798"/>
                    <a:pt x="1276" y="1816"/>
                  </a:cubicBezTo>
                  <a:cubicBezTo>
                    <a:pt x="1276" y="1834"/>
                    <a:pt x="1262" y="1848"/>
                    <a:pt x="1244" y="1848"/>
                  </a:cubicBezTo>
                  <a:cubicBezTo>
                    <a:pt x="1001" y="1848"/>
                    <a:pt x="1001" y="1848"/>
                    <a:pt x="1001" y="1848"/>
                  </a:cubicBezTo>
                  <a:cubicBezTo>
                    <a:pt x="983" y="1848"/>
                    <a:pt x="969" y="1834"/>
                    <a:pt x="969" y="1816"/>
                  </a:cubicBezTo>
                  <a:cubicBezTo>
                    <a:pt x="969" y="1798"/>
                    <a:pt x="983" y="1784"/>
                    <a:pt x="1001" y="1784"/>
                  </a:cubicBezTo>
                  <a:close/>
                  <a:moveTo>
                    <a:pt x="2364" y="1816"/>
                  </a:moveTo>
                  <a:cubicBezTo>
                    <a:pt x="2364" y="1834"/>
                    <a:pt x="2349" y="1848"/>
                    <a:pt x="2332" y="1848"/>
                  </a:cubicBezTo>
                  <a:cubicBezTo>
                    <a:pt x="1847" y="1848"/>
                    <a:pt x="1847" y="1848"/>
                    <a:pt x="1847" y="1848"/>
                  </a:cubicBezTo>
                  <a:cubicBezTo>
                    <a:pt x="1829" y="1848"/>
                    <a:pt x="1815" y="1834"/>
                    <a:pt x="1815" y="1816"/>
                  </a:cubicBezTo>
                  <a:cubicBezTo>
                    <a:pt x="1815" y="1798"/>
                    <a:pt x="1829" y="1784"/>
                    <a:pt x="1847" y="1784"/>
                  </a:cubicBezTo>
                  <a:cubicBezTo>
                    <a:pt x="2332" y="1784"/>
                    <a:pt x="2332" y="1784"/>
                    <a:pt x="2332" y="1784"/>
                  </a:cubicBezTo>
                  <a:cubicBezTo>
                    <a:pt x="2349" y="1784"/>
                    <a:pt x="2364" y="1798"/>
                    <a:pt x="2364" y="1816"/>
                  </a:cubicBezTo>
                  <a:close/>
                  <a:moveTo>
                    <a:pt x="1043" y="1543"/>
                  </a:moveTo>
                  <a:cubicBezTo>
                    <a:pt x="1043" y="1560"/>
                    <a:pt x="1029" y="1575"/>
                    <a:pt x="1011" y="1575"/>
                  </a:cubicBezTo>
                  <a:cubicBezTo>
                    <a:pt x="992" y="1575"/>
                    <a:pt x="992" y="1575"/>
                    <a:pt x="992" y="1575"/>
                  </a:cubicBezTo>
                  <a:cubicBezTo>
                    <a:pt x="974" y="1575"/>
                    <a:pt x="959" y="1560"/>
                    <a:pt x="959" y="1543"/>
                  </a:cubicBezTo>
                  <a:cubicBezTo>
                    <a:pt x="959" y="1525"/>
                    <a:pt x="974" y="1510"/>
                    <a:pt x="992" y="1510"/>
                  </a:cubicBezTo>
                  <a:cubicBezTo>
                    <a:pt x="1011" y="1510"/>
                    <a:pt x="1011" y="1510"/>
                    <a:pt x="1011" y="1510"/>
                  </a:cubicBezTo>
                  <a:cubicBezTo>
                    <a:pt x="1029" y="1510"/>
                    <a:pt x="1043" y="1525"/>
                    <a:pt x="1043" y="1543"/>
                  </a:cubicBezTo>
                  <a:close/>
                  <a:moveTo>
                    <a:pt x="2364" y="1543"/>
                  </a:moveTo>
                  <a:cubicBezTo>
                    <a:pt x="2364" y="1560"/>
                    <a:pt x="2349" y="1575"/>
                    <a:pt x="2332" y="1575"/>
                  </a:cubicBezTo>
                  <a:cubicBezTo>
                    <a:pt x="1713" y="1575"/>
                    <a:pt x="1713" y="1575"/>
                    <a:pt x="1713" y="1575"/>
                  </a:cubicBezTo>
                  <a:cubicBezTo>
                    <a:pt x="1695" y="1575"/>
                    <a:pt x="1681" y="1560"/>
                    <a:pt x="1681" y="1543"/>
                  </a:cubicBezTo>
                  <a:cubicBezTo>
                    <a:pt x="1681" y="1525"/>
                    <a:pt x="1695" y="1510"/>
                    <a:pt x="1713" y="1510"/>
                  </a:cubicBezTo>
                  <a:cubicBezTo>
                    <a:pt x="2332" y="1510"/>
                    <a:pt x="2332" y="1510"/>
                    <a:pt x="2332" y="1510"/>
                  </a:cubicBezTo>
                  <a:cubicBezTo>
                    <a:pt x="2349" y="1510"/>
                    <a:pt x="2364" y="1525"/>
                    <a:pt x="2364" y="1543"/>
                  </a:cubicBezTo>
                  <a:close/>
                  <a:moveTo>
                    <a:pt x="2364" y="1269"/>
                  </a:moveTo>
                  <a:cubicBezTo>
                    <a:pt x="2364" y="1287"/>
                    <a:pt x="2349" y="1302"/>
                    <a:pt x="2332" y="1302"/>
                  </a:cubicBezTo>
                  <a:cubicBezTo>
                    <a:pt x="1440" y="1302"/>
                    <a:pt x="1440" y="1302"/>
                    <a:pt x="1440" y="1302"/>
                  </a:cubicBezTo>
                  <a:cubicBezTo>
                    <a:pt x="1422" y="1302"/>
                    <a:pt x="1408" y="1287"/>
                    <a:pt x="1408" y="1269"/>
                  </a:cubicBezTo>
                  <a:cubicBezTo>
                    <a:pt x="1408" y="1252"/>
                    <a:pt x="1422" y="1237"/>
                    <a:pt x="1440" y="1237"/>
                  </a:cubicBezTo>
                  <a:cubicBezTo>
                    <a:pt x="2332" y="1237"/>
                    <a:pt x="2332" y="1237"/>
                    <a:pt x="2332" y="1237"/>
                  </a:cubicBezTo>
                  <a:cubicBezTo>
                    <a:pt x="2349" y="1237"/>
                    <a:pt x="2364" y="1252"/>
                    <a:pt x="2364" y="1269"/>
                  </a:cubicBezTo>
                  <a:close/>
                  <a:moveTo>
                    <a:pt x="2364" y="996"/>
                  </a:moveTo>
                  <a:cubicBezTo>
                    <a:pt x="2364" y="1014"/>
                    <a:pt x="2349" y="1028"/>
                    <a:pt x="2332" y="1028"/>
                  </a:cubicBezTo>
                  <a:cubicBezTo>
                    <a:pt x="1208" y="1028"/>
                    <a:pt x="1208" y="1028"/>
                    <a:pt x="1208" y="1028"/>
                  </a:cubicBezTo>
                  <a:cubicBezTo>
                    <a:pt x="1190" y="1028"/>
                    <a:pt x="1176" y="1014"/>
                    <a:pt x="1176" y="996"/>
                  </a:cubicBezTo>
                  <a:cubicBezTo>
                    <a:pt x="1176" y="978"/>
                    <a:pt x="1190" y="964"/>
                    <a:pt x="1208" y="964"/>
                  </a:cubicBezTo>
                  <a:cubicBezTo>
                    <a:pt x="2332" y="964"/>
                    <a:pt x="2332" y="964"/>
                    <a:pt x="2332" y="964"/>
                  </a:cubicBezTo>
                  <a:cubicBezTo>
                    <a:pt x="2349" y="964"/>
                    <a:pt x="2364" y="978"/>
                    <a:pt x="2364" y="996"/>
                  </a:cubicBezTo>
                  <a:close/>
                  <a:moveTo>
                    <a:pt x="969" y="723"/>
                  </a:moveTo>
                  <a:cubicBezTo>
                    <a:pt x="969" y="705"/>
                    <a:pt x="983" y="691"/>
                    <a:pt x="1001" y="691"/>
                  </a:cubicBezTo>
                  <a:cubicBezTo>
                    <a:pt x="1780" y="691"/>
                    <a:pt x="1780" y="691"/>
                    <a:pt x="1780" y="691"/>
                  </a:cubicBezTo>
                  <a:cubicBezTo>
                    <a:pt x="1798" y="691"/>
                    <a:pt x="1812" y="705"/>
                    <a:pt x="1812" y="723"/>
                  </a:cubicBezTo>
                  <a:cubicBezTo>
                    <a:pt x="1812" y="741"/>
                    <a:pt x="1798" y="755"/>
                    <a:pt x="1780" y="755"/>
                  </a:cubicBezTo>
                  <a:cubicBezTo>
                    <a:pt x="1001" y="755"/>
                    <a:pt x="1001" y="755"/>
                    <a:pt x="1001" y="755"/>
                  </a:cubicBezTo>
                  <a:cubicBezTo>
                    <a:pt x="983" y="755"/>
                    <a:pt x="969" y="741"/>
                    <a:pt x="969" y="723"/>
                  </a:cubicBezTo>
                  <a:close/>
                  <a:moveTo>
                    <a:pt x="969" y="449"/>
                  </a:moveTo>
                  <a:cubicBezTo>
                    <a:pt x="969" y="432"/>
                    <a:pt x="983" y="417"/>
                    <a:pt x="1001" y="417"/>
                  </a:cubicBezTo>
                  <a:cubicBezTo>
                    <a:pt x="1749" y="417"/>
                    <a:pt x="1749" y="417"/>
                    <a:pt x="1749" y="417"/>
                  </a:cubicBezTo>
                  <a:cubicBezTo>
                    <a:pt x="1767" y="417"/>
                    <a:pt x="1781" y="432"/>
                    <a:pt x="1781" y="449"/>
                  </a:cubicBezTo>
                  <a:cubicBezTo>
                    <a:pt x="1781" y="467"/>
                    <a:pt x="1767" y="482"/>
                    <a:pt x="1749" y="482"/>
                  </a:cubicBezTo>
                  <a:cubicBezTo>
                    <a:pt x="1001" y="482"/>
                    <a:pt x="1001" y="482"/>
                    <a:pt x="1001" y="482"/>
                  </a:cubicBezTo>
                  <a:cubicBezTo>
                    <a:pt x="983" y="482"/>
                    <a:pt x="969" y="467"/>
                    <a:pt x="969" y="449"/>
                  </a:cubicBezTo>
                  <a:close/>
                  <a:moveTo>
                    <a:pt x="1384" y="1871"/>
                  </a:moveTo>
                  <a:cubicBezTo>
                    <a:pt x="1386" y="1873"/>
                    <a:pt x="1389" y="1875"/>
                    <a:pt x="1391" y="1876"/>
                  </a:cubicBezTo>
                  <a:cubicBezTo>
                    <a:pt x="1392" y="1876"/>
                    <a:pt x="1392" y="1876"/>
                    <a:pt x="1392" y="1877"/>
                  </a:cubicBezTo>
                  <a:cubicBezTo>
                    <a:pt x="1866" y="2138"/>
                    <a:pt x="1866" y="2138"/>
                    <a:pt x="1866" y="2138"/>
                  </a:cubicBezTo>
                  <a:cubicBezTo>
                    <a:pt x="1871" y="2140"/>
                    <a:pt x="1876" y="2142"/>
                    <a:pt x="1882" y="2142"/>
                  </a:cubicBezTo>
                  <a:cubicBezTo>
                    <a:pt x="1890" y="2142"/>
                    <a:pt x="1898" y="2139"/>
                    <a:pt x="1904" y="2133"/>
                  </a:cubicBezTo>
                  <a:cubicBezTo>
                    <a:pt x="1914" y="2123"/>
                    <a:pt x="1917" y="2108"/>
                    <a:pt x="1911" y="2096"/>
                  </a:cubicBezTo>
                  <a:cubicBezTo>
                    <a:pt x="1676" y="1608"/>
                    <a:pt x="1676" y="1608"/>
                    <a:pt x="1676" y="1608"/>
                  </a:cubicBezTo>
                  <a:cubicBezTo>
                    <a:pt x="1676" y="1607"/>
                    <a:pt x="1676" y="1607"/>
                    <a:pt x="1676" y="1607"/>
                  </a:cubicBezTo>
                  <a:cubicBezTo>
                    <a:pt x="1674" y="1604"/>
                    <a:pt x="1673" y="1602"/>
                    <a:pt x="1671" y="1600"/>
                  </a:cubicBezTo>
                  <a:cubicBezTo>
                    <a:pt x="1671" y="1600"/>
                    <a:pt x="1671" y="1599"/>
                    <a:pt x="1671" y="1599"/>
                  </a:cubicBezTo>
                  <a:cubicBezTo>
                    <a:pt x="296" y="146"/>
                    <a:pt x="296" y="146"/>
                    <a:pt x="296" y="146"/>
                  </a:cubicBezTo>
                  <a:cubicBezTo>
                    <a:pt x="284" y="133"/>
                    <a:pt x="263" y="132"/>
                    <a:pt x="250" y="145"/>
                  </a:cubicBezTo>
                  <a:cubicBezTo>
                    <a:pt x="11" y="371"/>
                    <a:pt x="11" y="371"/>
                    <a:pt x="11" y="371"/>
                  </a:cubicBezTo>
                  <a:cubicBezTo>
                    <a:pt x="4" y="377"/>
                    <a:pt x="1" y="385"/>
                    <a:pt x="1" y="394"/>
                  </a:cubicBezTo>
                  <a:cubicBezTo>
                    <a:pt x="0" y="402"/>
                    <a:pt x="3" y="411"/>
                    <a:pt x="9" y="417"/>
                  </a:cubicBezTo>
                  <a:cubicBezTo>
                    <a:pt x="1384" y="1870"/>
                    <a:pt x="1384" y="1870"/>
                    <a:pt x="1384" y="1870"/>
                  </a:cubicBezTo>
                  <a:cubicBezTo>
                    <a:pt x="1384" y="1871"/>
                    <a:pt x="1384" y="1871"/>
                    <a:pt x="1384" y="1871"/>
                  </a:cubicBezTo>
                  <a:close/>
                  <a:moveTo>
                    <a:pt x="305" y="636"/>
                  </a:moveTo>
                  <a:cubicBezTo>
                    <a:pt x="498" y="453"/>
                    <a:pt x="498" y="453"/>
                    <a:pt x="498" y="453"/>
                  </a:cubicBezTo>
                  <a:cubicBezTo>
                    <a:pt x="546" y="504"/>
                    <a:pt x="546" y="504"/>
                    <a:pt x="546" y="504"/>
                  </a:cubicBezTo>
                  <a:cubicBezTo>
                    <a:pt x="353" y="686"/>
                    <a:pt x="353" y="686"/>
                    <a:pt x="353" y="686"/>
                  </a:cubicBezTo>
                  <a:lnTo>
                    <a:pt x="305" y="636"/>
                  </a:lnTo>
                  <a:close/>
                  <a:moveTo>
                    <a:pt x="1589" y="1607"/>
                  </a:moveTo>
                  <a:cubicBezTo>
                    <a:pt x="1484" y="1642"/>
                    <a:pt x="1484" y="1642"/>
                    <a:pt x="1484" y="1642"/>
                  </a:cubicBezTo>
                  <a:cubicBezTo>
                    <a:pt x="517" y="620"/>
                    <a:pt x="517" y="620"/>
                    <a:pt x="517" y="620"/>
                  </a:cubicBezTo>
                  <a:cubicBezTo>
                    <a:pt x="590" y="551"/>
                    <a:pt x="590" y="551"/>
                    <a:pt x="590" y="551"/>
                  </a:cubicBezTo>
                  <a:lnTo>
                    <a:pt x="1589" y="1607"/>
                  </a:lnTo>
                  <a:close/>
                  <a:moveTo>
                    <a:pt x="1773" y="1958"/>
                  </a:moveTo>
                  <a:cubicBezTo>
                    <a:pt x="1737" y="1993"/>
                    <a:pt x="1737" y="1993"/>
                    <a:pt x="1737" y="1993"/>
                  </a:cubicBezTo>
                  <a:cubicBezTo>
                    <a:pt x="1448" y="1834"/>
                    <a:pt x="1448" y="1834"/>
                    <a:pt x="1448" y="1834"/>
                  </a:cubicBezTo>
                  <a:cubicBezTo>
                    <a:pt x="1499" y="1705"/>
                    <a:pt x="1499" y="1705"/>
                    <a:pt x="1499" y="1705"/>
                  </a:cubicBezTo>
                  <a:cubicBezTo>
                    <a:pt x="1631" y="1661"/>
                    <a:pt x="1631" y="1661"/>
                    <a:pt x="1631" y="1661"/>
                  </a:cubicBezTo>
                  <a:lnTo>
                    <a:pt x="1773" y="1958"/>
                  </a:lnTo>
                  <a:close/>
                  <a:moveTo>
                    <a:pt x="470" y="664"/>
                  </a:moveTo>
                  <a:cubicBezTo>
                    <a:pt x="1437" y="1686"/>
                    <a:pt x="1437" y="1686"/>
                    <a:pt x="1437" y="1686"/>
                  </a:cubicBezTo>
                  <a:cubicBezTo>
                    <a:pt x="1396" y="1789"/>
                    <a:pt x="1396" y="1789"/>
                    <a:pt x="1396" y="1789"/>
                  </a:cubicBezTo>
                  <a:cubicBezTo>
                    <a:pt x="397" y="733"/>
                    <a:pt x="397" y="733"/>
                    <a:pt x="397" y="733"/>
                  </a:cubicBezTo>
                  <a:lnTo>
                    <a:pt x="470" y="664"/>
                  </a:lnTo>
                  <a:close/>
                  <a:moveTo>
                    <a:pt x="1796" y="2026"/>
                  </a:moveTo>
                  <a:cubicBezTo>
                    <a:pt x="1803" y="2019"/>
                    <a:pt x="1803" y="2019"/>
                    <a:pt x="1803" y="2019"/>
                  </a:cubicBezTo>
                  <a:cubicBezTo>
                    <a:pt x="1809" y="2033"/>
                    <a:pt x="1809" y="2033"/>
                    <a:pt x="1809" y="2033"/>
                  </a:cubicBezTo>
                  <a:lnTo>
                    <a:pt x="1796" y="2026"/>
                  </a:lnTo>
                  <a:close/>
                  <a:moveTo>
                    <a:pt x="271" y="213"/>
                  </a:moveTo>
                  <a:cubicBezTo>
                    <a:pt x="454" y="406"/>
                    <a:pt x="454" y="406"/>
                    <a:pt x="454" y="406"/>
                  </a:cubicBezTo>
                  <a:cubicBezTo>
                    <a:pt x="261" y="589"/>
                    <a:pt x="261" y="589"/>
                    <a:pt x="261" y="589"/>
                  </a:cubicBezTo>
                  <a:cubicBezTo>
                    <a:pt x="78" y="396"/>
                    <a:pt x="78" y="396"/>
                    <a:pt x="78" y="396"/>
                  </a:cubicBezTo>
                  <a:lnTo>
                    <a:pt x="271" y="213"/>
                  </a:lnTo>
                  <a:close/>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15" name="Freeform 40"/>
            <p:cNvSpPr>
              <a:spLocks noEditPoints="1"/>
            </p:cNvSpPr>
            <p:nvPr/>
          </p:nvSpPr>
          <p:spPr bwMode="auto">
            <a:xfrm>
              <a:off x="7293219" y="2348436"/>
              <a:ext cx="627394" cy="310477"/>
            </a:xfrm>
            <a:custGeom>
              <a:avLst/>
              <a:gdLst>
                <a:gd name="T0" fmla="*/ 3096 w 3099"/>
                <a:gd name="T1" fmla="*/ 556 h 1531"/>
                <a:gd name="T2" fmla="*/ 2328 w 3099"/>
                <a:gd name="T3" fmla="*/ 28 h 1531"/>
                <a:gd name="T4" fmla="*/ 840 w 3099"/>
                <a:gd name="T5" fmla="*/ 184 h 1531"/>
                <a:gd name="T6" fmla="*/ 1195 w 3099"/>
                <a:gd name="T7" fmla="*/ 1345 h 1531"/>
                <a:gd name="T8" fmla="*/ 2300 w 3099"/>
                <a:gd name="T9" fmla="*/ 1345 h 1531"/>
                <a:gd name="T10" fmla="*/ 2916 w 3099"/>
                <a:gd name="T11" fmla="*/ 1345 h 1531"/>
                <a:gd name="T12" fmla="*/ 3096 w 3099"/>
                <a:gd name="T13" fmla="*/ 742 h 1531"/>
                <a:gd name="T14" fmla="*/ 3038 w 3099"/>
                <a:gd name="T15" fmla="*/ 701 h 1531"/>
                <a:gd name="T16" fmla="*/ 2807 w 3099"/>
                <a:gd name="T17" fmla="*/ 325 h 1531"/>
                <a:gd name="T18" fmla="*/ 2412 w 3099"/>
                <a:gd name="T19" fmla="*/ 701 h 1531"/>
                <a:gd name="T20" fmla="*/ 2412 w 3099"/>
                <a:gd name="T21" fmla="*/ 325 h 1531"/>
                <a:gd name="T22" fmla="*/ 2271 w 3099"/>
                <a:gd name="T23" fmla="*/ 57 h 1531"/>
                <a:gd name="T24" fmla="*/ 1664 w 3099"/>
                <a:gd name="T25" fmla="*/ 1287 h 1531"/>
                <a:gd name="T26" fmla="*/ 1651 w 3099"/>
                <a:gd name="T27" fmla="*/ 1218 h 1531"/>
                <a:gd name="T28" fmla="*/ 1623 w 3099"/>
                <a:gd name="T29" fmla="*/ 1159 h 1531"/>
                <a:gd name="T30" fmla="*/ 1574 w 3099"/>
                <a:gd name="T31" fmla="*/ 1108 h 1531"/>
                <a:gd name="T32" fmla="*/ 1518 w 3099"/>
                <a:gd name="T33" fmla="*/ 1074 h 1531"/>
                <a:gd name="T34" fmla="*/ 1427 w 3099"/>
                <a:gd name="T35" fmla="*/ 1055 h 1531"/>
                <a:gd name="T36" fmla="*/ 1335 w 3099"/>
                <a:gd name="T37" fmla="*/ 1074 h 1531"/>
                <a:gd name="T38" fmla="*/ 1279 w 3099"/>
                <a:gd name="T39" fmla="*/ 1108 h 1531"/>
                <a:gd name="T40" fmla="*/ 1230 w 3099"/>
                <a:gd name="T41" fmla="*/ 1159 h 1531"/>
                <a:gd name="T42" fmla="*/ 1202 w 3099"/>
                <a:gd name="T43" fmla="*/ 1218 h 1531"/>
                <a:gd name="T44" fmla="*/ 1189 w 3099"/>
                <a:gd name="T45" fmla="*/ 1287 h 1531"/>
                <a:gd name="T46" fmla="*/ 1427 w 3099"/>
                <a:gd name="T47" fmla="*/ 1474 h 1531"/>
                <a:gd name="T48" fmla="*/ 1427 w 3099"/>
                <a:gd name="T49" fmla="*/ 1112 h 1531"/>
                <a:gd name="T50" fmla="*/ 1427 w 3099"/>
                <a:gd name="T51" fmla="*/ 1474 h 1531"/>
                <a:gd name="T52" fmla="*/ 2504 w 3099"/>
                <a:gd name="T53" fmla="*/ 1293 h 1531"/>
                <a:gd name="T54" fmla="*/ 2865 w 3099"/>
                <a:gd name="T55" fmla="*/ 1313 h 1531"/>
                <a:gd name="T56" fmla="*/ 2920 w 3099"/>
                <a:gd name="T57" fmla="*/ 1264 h 1531"/>
                <a:gd name="T58" fmla="*/ 2903 w 3099"/>
                <a:gd name="T59" fmla="*/ 1199 h 1531"/>
                <a:gd name="T60" fmla="*/ 2865 w 3099"/>
                <a:gd name="T61" fmla="*/ 1140 h 1531"/>
                <a:gd name="T62" fmla="*/ 2817 w 3099"/>
                <a:gd name="T63" fmla="*/ 1096 h 1531"/>
                <a:gd name="T64" fmla="*/ 2748 w 3099"/>
                <a:gd name="T65" fmla="*/ 1065 h 1531"/>
                <a:gd name="T66" fmla="*/ 2637 w 3099"/>
                <a:gd name="T67" fmla="*/ 1060 h 1531"/>
                <a:gd name="T68" fmla="*/ 2576 w 3099"/>
                <a:gd name="T69" fmla="*/ 1083 h 1531"/>
                <a:gd name="T70" fmla="*/ 2518 w 3099"/>
                <a:gd name="T71" fmla="*/ 1124 h 1531"/>
                <a:gd name="T72" fmla="*/ 2479 w 3099"/>
                <a:gd name="T73" fmla="*/ 1177 h 1531"/>
                <a:gd name="T74" fmla="*/ 2452 w 3099"/>
                <a:gd name="T75" fmla="*/ 1243 h 1531"/>
                <a:gd name="T76" fmla="*/ 2328 w 3099"/>
                <a:gd name="T77" fmla="*/ 1287 h 1531"/>
                <a:gd name="T78" fmla="*/ 2441 w 3099"/>
                <a:gd name="T79" fmla="*/ 760 h 1531"/>
                <a:gd name="T80" fmla="*/ 3038 w 3099"/>
                <a:gd name="T81" fmla="*/ 1287 h 1531"/>
                <a:gd name="T82" fmla="*/ 703 w 3099"/>
                <a:gd name="T83" fmla="*/ 688 h 1531"/>
                <a:gd name="T84" fmla="*/ 28 w 3099"/>
                <a:gd name="T85" fmla="*/ 631 h 1531"/>
                <a:gd name="T86" fmla="*/ 732 w 3099"/>
                <a:gd name="T87" fmla="*/ 424 h 1531"/>
                <a:gd name="T88" fmla="*/ 279 w 3099"/>
                <a:gd name="T89" fmla="*/ 424 h 1531"/>
                <a:gd name="T90" fmla="*/ 732 w 3099"/>
                <a:gd name="T91" fmla="*/ 424 h 1531"/>
                <a:gd name="T92" fmla="*/ 308 w 3099"/>
                <a:gd name="T93" fmla="*/ 924 h 1531"/>
                <a:gd name="T94" fmla="*/ 703 w 3099"/>
                <a:gd name="T95" fmla="*/ 867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9" h="1531">
                  <a:moveTo>
                    <a:pt x="3099" y="729"/>
                  </a:moveTo>
                  <a:cubicBezTo>
                    <a:pt x="3099" y="725"/>
                    <a:pt x="3097" y="721"/>
                    <a:pt x="3096" y="717"/>
                  </a:cubicBezTo>
                  <a:cubicBezTo>
                    <a:pt x="3096" y="556"/>
                    <a:pt x="3096" y="556"/>
                    <a:pt x="3096" y="556"/>
                  </a:cubicBezTo>
                  <a:cubicBezTo>
                    <a:pt x="3096" y="397"/>
                    <a:pt x="2966" y="268"/>
                    <a:pt x="2807" y="268"/>
                  </a:cubicBezTo>
                  <a:cubicBezTo>
                    <a:pt x="2328" y="268"/>
                    <a:pt x="2328" y="268"/>
                    <a:pt x="2328" y="268"/>
                  </a:cubicBezTo>
                  <a:cubicBezTo>
                    <a:pt x="2328" y="28"/>
                    <a:pt x="2328" y="28"/>
                    <a:pt x="2328" y="28"/>
                  </a:cubicBezTo>
                  <a:cubicBezTo>
                    <a:pt x="2328" y="13"/>
                    <a:pt x="2316" y="0"/>
                    <a:pt x="2300" y="0"/>
                  </a:cubicBezTo>
                  <a:cubicBezTo>
                    <a:pt x="1024" y="0"/>
                    <a:pt x="1024" y="0"/>
                    <a:pt x="1024" y="0"/>
                  </a:cubicBezTo>
                  <a:cubicBezTo>
                    <a:pt x="922" y="0"/>
                    <a:pt x="840" y="83"/>
                    <a:pt x="840" y="184"/>
                  </a:cubicBezTo>
                  <a:cubicBezTo>
                    <a:pt x="840" y="1316"/>
                    <a:pt x="840" y="1316"/>
                    <a:pt x="840" y="1316"/>
                  </a:cubicBezTo>
                  <a:cubicBezTo>
                    <a:pt x="840" y="1332"/>
                    <a:pt x="852" y="1345"/>
                    <a:pt x="868" y="1345"/>
                  </a:cubicBezTo>
                  <a:cubicBezTo>
                    <a:pt x="1195" y="1345"/>
                    <a:pt x="1195" y="1345"/>
                    <a:pt x="1195" y="1345"/>
                  </a:cubicBezTo>
                  <a:cubicBezTo>
                    <a:pt x="1219" y="1452"/>
                    <a:pt x="1314" y="1531"/>
                    <a:pt x="1427" y="1531"/>
                  </a:cubicBezTo>
                  <a:cubicBezTo>
                    <a:pt x="1539" y="1531"/>
                    <a:pt x="1634" y="1453"/>
                    <a:pt x="1658" y="1345"/>
                  </a:cubicBezTo>
                  <a:cubicBezTo>
                    <a:pt x="2300" y="1345"/>
                    <a:pt x="2300" y="1345"/>
                    <a:pt x="2300" y="1345"/>
                  </a:cubicBezTo>
                  <a:cubicBezTo>
                    <a:pt x="2453" y="1345"/>
                    <a:pt x="2453" y="1345"/>
                    <a:pt x="2453" y="1345"/>
                  </a:cubicBezTo>
                  <a:cubicBezTo>
                    <a:pt x="2477" y="1452"/>
                    <a:pt x="2572" y="1531"/>
                    <a:pt x="2685" y="1531"/>
                  </a:cubicBezTo>
                  <a:cubicBezTo>
                    <a:pt x="2797" y="1531"/>
                    <a:pt x="2892" y="1453"/>
                    <a:pt x="2916" y="1345"/>
                  </a:cubicBezTo>
                  <a:cubicBezTo>
                    <a:pt x="3067" y="1345"/>
                    <a:pt x="3067" y="1345"/>
                    <a:pt x="3067" y="1345"/>
                  </a:cubicBezTo>
                  <a:cubicBezTo>
                    <a:pt x="3083" y="1345"/>
                    <a:pt x="3096" y="1332"/>
                    <a:pt x="3096" y="1316"/>
                  </a:cubicBezTo>
                  <a:cubicBezTo>
                    <a:pt x="3096" y="742"/>
                    <a:pt x="3096" y="742"/>
                    <a:pt x="3096" y="742"/>
                  </a:cubicBezTo>
                  <a:cubicBezTo>
                    <a:pt x="3097" y="738"/>
                    <a:pt x="3099" y="734"/>
                    <a:pt x="3099" y="729"/>
                  </a:cubicBezTo>
                  <a:close/>
                  <a:moveTo>
                    <a:pt x="3038" y="556"/>
                  </a:moveTo>
                  <a:cubicBezTo>
                    <a:pt x="3038" y="701"/>
                    <a:pt x="3038" y="701"/>
                    <a:pt x="3038" y="701"/>
                  </a:cubicBezTo>
                  <a:cubicBezTo>
                    <a:pt x="2469" y="701"/>
                    <a:pt x="2469" y="701"/>
                    <a:pt x="2469" y="701"/>
                  </a:cubicBezTo>
                  <a:cubicBezTo>
                    <a:pt x="2469" y="325"/>
                    <a:pt x="2469" y="325"/>
                    <a:pt x="2469" y="325"/>
                  </a:cubicBezTo>
                  <a:cubicBezTo>
                    <a:pt x="2807" y="325"/>
                    <a:pt x="2807" y="325"/>
                    <a:pt x="2807" y="325"/>
                  </a:cubicBezTo>
                  <a:cubicBezTo>
                    <a:pt x="2935" y="325"/>
                    <a:pt x="3038" y="429"/>
                    <a:pt x="3038" y="556"/>
                  </a:cubicBezTo>
                  <a:close/>
                  <a:moveTo>
                    <a:pt x="2412" y="325"/>
                  </a:moveTo>
                  <a:cubicBezTo>
                    <a:pt x="2412" y="701"/>
                    <a:pt x="2412" y="701"/>
                    <a:pt x="2412" y="701"/>
                  </a:cubicBezTo>
                  <a:cubicBezTo>
                    <a:pt x="2328" y="701"/>
                    <a:pt x="2328" y="701"/>
                    <a:pt x="2328" y="701"/>
                  </a:cubicBezTo>
                  <a:cubicBezTo>
                    <a:pt x="2328" y="325"/>
                    <a:pt x="2328" y="325"/>
                    <a:pt x="2328" y="325"/>
                  </a:cubicBezTo>
                  <a:lnTo>
                    <a:pt x="2412" y="325"/>
                  </a:lnTo>
                  <a:close/>
                  <a:moveTo>
                    <a:pt x="897" y="184"/>
                  </a:moveTo>
                  <a:cubicBezTo>
                    <a:pt x="897" y="114"/>
                    <a:pt x="954" y="57"/>
                    <a:pt x="1024" y="57"/>
                  </a:cubicBezTo>
                  <a:cubicBezTo>
                    <a:pt x="2271" y="57"/>
                    <a:pt x="2271" y="57"/>
                    <a:pt x="2271" y="57"/>
                  </a:cubicBezTo>
                  <a:cubicBezTo>
                    <a:pt x="2271" y="296"/>
                    <a:pt x="2271" y="296"/>
                    <a:pt x="2271" y="296"/>
                  </a:cubicBezTo>
                  <a:cubicBezTo>
                    <a:pt x="2271" y="1287"/>
                    <a:pt x="2271" y="1287"/>
                    <a:pt x="2271" y="1287"/>
                  </a:cubicBezTo>
                  <a:cubicBezTo>
                    <a:pt x="1664" y="1287"/>
                    <a:pt x="1664" y="1287"/>
                    <a:pt x="1664" y="1287"/>
                  </a:cubicBezTo>
                  <a:cubicBezTo>
                    <a:pt x="1664" y="1279"/>
                    <a:pt x="1663" y="1272"/>
                    <a:pt x="1662" y="1264"/>
                  </a:cubicBezTo>
                  <a:cubicBezTo>
                    <a:pt x="1661" y="1257"/>
                    <a:pt x="1660" y="1250"/>
                    <a:pt x="1659" y="1243"/>
                  </a:cubicBezTo>
                  <a:cubicBezTo>
                    <a:pt x="1657" y="1235"/>
                    <a:pt x="1654" y="1227"/>
                    <a:pt x="1651" y="1218"/>
                  </a:cubicBezTo>
                  <a:cubicBezTo>
                    <a:pt x="1649" y="1212"/>
                    <a:pt x="1648" y="1205"/>
                    <a:pt x="1645" y="1199"/>
                  </a:cubicBezTo>
                  <a:cubicBezTo>
                    <a:pt x="1641" y="1191"/>
                    <a:pt x="1637" y="1184"/>
                    <a:pt x="1633" y="1177"/>
                  </a:cubicBezTo>
                  <a:cubicBezTo>
                    <a:pt x="1629" y="1171"/>
                    <a:pt x="1627" y="1165"/>
                    <a:pt x="1623" y="1159"/>
                  </a:cubicBezTo>
                  <a:cubicBezTo>
                    <a:pt x="1618" y="1152"/>
                    <a:pt x="1612" y="1146"/>
                    <a:pt x="1607" y="1140"/>
                  </a:cubicBezTo>
                  <a:cubicBezTo>
                    <a:pt x="1602" y="1135"/>
                    <a:pt x="1599" y="1129"/>
                    <a:pt x="1594" y="1124"/>
                  </a:cubicBezTo>
                  <a:cubicBezTo>
                    <a:pt x="1588" y="1118"/>
                    <a:pt x="1581" y="1113"/>
                    <a:pt x="1574" y="1108"/>
                  </a:cubicBezTo>
                  <a:cubicBezTo>
                    <a:pt x="1569" y="1104"/>
                    <a:pt x="1564" y="1099"/>
                    <a:pt x="1559" y="1096"/>
                  </a:cubicBezTo>
                  <a:cubicBezTo>
                    <a:pt x="1551" y="1091"/>
                    <a:pt x="1543" y="1087"/>
                    <a:pt x="1535" y="1083"/>
                  </a:cubicBezTo>
                  <a:cubicBezTo>
                    <a:pt x="1530" y="1080"/>
                    <a:pt x="1524" y="1076"/>
                    <a:pt x="1518" y="1074"/>
                  </a:cubicBezTo>
                  <a:cubicBezTo>
                    <a:pt x="1509" y="1070"/>
                    <a:pt x="1500" y="1068"/>
                    <a:pt x="1490" y="1065"/>
                  </a:cubicBezTo>
                  <a:cubicBezTo>
                    <a:pt x="1485" y="1063"/>
                    <a:pt x="1480" y="1061"/>
                    <a:pt x="1474" y="1060"/>
                  </a:cubicBezTo>
                  <a:cubicBezTo>
                    <a:pt x="1459" y="1057"/>
                    <a:pt x="1443" y="1055"/>
                    <a:pt x="1427" y="1055"/>
                  </a:cubicBezTo>
                  <a:cubicBezTo>
                    <a:pt x="1410" y="1055"/>
                    <a:pt x="1394" y="1057"/>
                    <a:pt x="1379" y="1060"/>
                  </a:cubicBezTo>
                  <a:cubicBezTo>
                    <a:pt x="1374" y="1061"/>
                    <a:pt x="1369" y="1063"/>
                    <a:pt x="1363" y="1065"/>
                  </a:cubicBezTo>
                  <a:cubicBezTo>
                    <a:pt x="1354" y="1068"/>
                    <a:pt x="1344" y="1070"/>
                    <a:pt x="1335" y="1074"/>
                  </a:cubicBezTo>
                  <a:cubicBezTo>
                    <a:pt x="1329" y="1076"/>
                    <a:pt x="1324" y="1080"/>
                    <a:pt x="1318" y="1083"/>
                  </a:cubicBezTo>
                  <a:cubicBezTo>
                    <a:pt x="1310" y="1087"/>
                    <a:pt x="1302" y="1091"/>
                    <a:pt x="1295" y="1096"/>
                  </a:cubicBezTo>
                  <a:cubicBezTo>
                    <a:pt x="1289" y="1099"/>
                    <a:pt x="1284" y="1104"/>
                    <a:pt x="1279" y="1108"/>
                  </a:cubicBezTo>
                  <a:cubicBezTo>
                    <a:pt x="1273" y="1113"/>
                    <a:pt x="1266" y="1118"/>
                    <a:pt x="1260" y="1124"/>
                  </a:cubicBezTo>
                  <a:cubicBezTo>
                    <a:pt x="1255" y="1129"/>
                    <a:pt x="1251" y="1135"/>
                    <a:pt x="1246" y="1140"/>
                  </a:cubicBezTo>
                  <a:cubicBezTo>
                    <a:pt x="1241" y="1146"/>
                    <a:pt x="1235" y="1152"/>
                    <a:pt x="1230" y="1159"/>
                  </a:cubicBezTo>
                  <a:cubicBezTo>
                    <a:pt x="1227" y="1165"/>
                    <a:pt x="1224" y="1171"/>
                    <a:pt x="1220" y="1177"/>
                  </a:cubicBezTo>
                  <a:cubicBezTo>
                    <a:pt x="1216" y="1184"/>
                    <a:pt x="1212" y="1191"/>
                    <a:pt x="1208" y="1199"/>
                  </a:cubicBezTo>
                  <a:cubicBezTo>
                    <a:pt x="1206" y="1205"/>
                    <a:pt x="1204" y="1212"/>
                    <a:pt x="1202" y="1218"/>
                  </a:cubicBezTo>
                  <a:cubicBezTo>
                    <a:pt x="1199" y="1227"/>
                    <a:pt x="1196" y="1235"/>
                    <a:pt x="1194" y="1243"/>
                  </a:cubicBezTo>
                  <a:cubicBezTo>
                    <a:pt x="1193" y="1250"/>
                    <a:pt x="1193" y="1257"/>
                    <a:pt x="1192" y="1264"/>
                  </a:cubicBezTo>
                  <a:cubicBezTo>
                    <a:pt x="1191" y="1272"/>
                    <a:pt x="1189" y="1279"/>
                    <a:pt x="1189" y="1287"/>
                  </a:cubicBezTo>
                  <a:cubicBezTo>
                    <a:pt x="897" y="1287"/>
                    <a:pt x="897" y="1287"/>
                    <a:pt x="897" y="1287"/>
                  </a:cubicBezTo>
                  <a:lnTo>
                    <a:pt x="897" y="184"/>
                  </a:lnTo>
                  <a:close/>
                  <a:moveTo>
                    <a:pt x="1427" y="1474"/>
                  </a:moveTo>
                  <a:cubicBezTo>
                    <a:pt x="1334" y="1474"/>
                    <a:pt x="1257" y="1405"/>
                    <a:pt x="1247" y="1314"/>
                  </a:cubicBezTo>
                  <a:cubicBezTo>
                    <a:pt x="1246" y="1307"/>
                    <a:pt x="1246" y="1300"/>
                    <a:pt x="1246" y="1293"/>
                  </a:cubicBezTo>
                  <a:cubicBezTo>
                    <a:pt x="1246" y="1194"/>
                    <a:pt x="1327" y="1112"/>
                    <a:pt x="1427" y="1112"/>
                  </a:cubicBezTo>
                  <a:cubicBezTo>
                    <a:pt x="1526" y="1112"/>
                    <a:pt x="1607" y="1194"/>
                    <a:pt x="1607" y="1293"/>
                  </a:cubicBezTo>
                  <a:cubicBezTo>
                    <a:pt x="1607" y="1300"/>
                    <a:pt x="1607" y="1307"/>
                    <a:pt x="1606" y="1313"/>
                  </a:cubicBezTo>
                  <a:cubicBezTo>
                    <a:pt x="1596" y="1405"/>
                    <a:pt x="1519" y="1474"/>
                    <a:pt x="1427" y="1474"/>
                  </a:cubicBezTo>
                  <a:close/>
                  <a:moveTo>
                    <a:pt x="2685" y="1474"/>
                  </a:moveTo>
                  <a:cubicBezTo>
                    <a:pt x="2592" y="1474"/>
                    <a:pt x="2515" y="1405"/>
                    <a:pt x="2505" y="1314"/>
                  </a:cubicBezTo>
                  <a:cubicBezTo>
                    <a:pt x="2504" y="1307"/>
                    <a:pt x="2504" y="1300"/>
                    <a:pt x="2504" y="1293"/>
                  </a:cubicBezTo>
                  <a:cubicBezTo>
                    <a:pt x="2504" y="1194"/>
                    <a:pt x="2585" y="1112"/>
                    <a:pt x="2685" y="1112"/>
                  </a:cubicBezTo>
                  <a:cubicBezTo>
                    <a:pt x="2784" y="1112"/>
                    <a:pt x="2865" y="1194"/>
                    <a:pt x="2865" y="1293"/>
                  </a:cubicBezTo>
                  <a:cubicBezTo>
                    <a:pt x="2865" y="1300"/>
                    <a:pt x="2865" y="1307"/>
                    <a:pt x="2865" y="1313"/>
                  </a:cubicBezTo>
                  <a:cubicBezTo>
                    <a:pt x="2854" y="1405"/>
                    <a:pt x="2777" y="1474"/>
                    <a:pt x="2685" y="1474"/>
                  </a:cubicBezTo>
                  <a:close/>
                  <a:moveTo>
                    <a:pt x="2923" y="1287"/>
                  </a:moveTo>
                  <a:cubicBezTo>
                    <a:pt x="2922" y="1279"/>
                    <a:pt x="2921" y="1272"/>
                    <a:pt x="2920" y="1264"/>
                  </a:cubicBezTo>
                  <a:cubicBezTo>
                    <a:pt x="2919" y="1257"/>
                    <a:pt x="2918" y="1250"/>
                    <a:pt x="2917" y="1243"/>
                  </a:cubicBezTo>
                  <a:cubicBezTo>
                    <a:pt x="2915" y="1235"/>
                    <a:pt x="2912" y="1227"/>
                    <a:pt x="2909" y="1218"/>
                  </a:cubicBezTo>
                  <a:cubicBezTo>
                    <a:pt x="2907" y="1212"/>
                    <a:pt x="2906" y="1205"/>
                    <a:pt x="2903" y="1199"/>
                  </a:cubicBezTo>
                  <a:cubicBezTo>
                    <a:pt x="2900" y="1191"/>
                    <a:pt x="2895" y="1184"/>
                    <a:pt x="2891" y="1177"/>
                  </a:cubicBezTo>
                  <a:cubicBezTo>
                    <a:pt x="2887" y="1171"/>
                    <a:pt x="2885" y="1165"/>
                    <a:pt x="2881" y="1159"/>
                  </a:cubicBezTo>
                  <a:cubicBezTo>
                    <a:pt x="2876" y="1152"/>
                    <a:pt x="2870" y="1146"/>
                    <a:pt x="2865" y="1140"/>
                  </a:cubicBezTo>
                  <a:cubicBezTo>
                    <a:pt x="2860" y="1135"/>
                    <a:pt x="2857" y="1129"/>
                    <a:pt x="2852" y="1124"/>
                  </a:cubicBezTo>
                  <a:cubicBezTo>
                    <a:pt x="2846" y="1118"/>
                    <a:pt x="2839" y="1113"/>
                    <a:pt x="2832" y="1108"/>
                  </a:cubicBezTo>
                  <a:cubicBezTo>
                    <a:pt x="2827" y="1104"/>
                    <a:pt x="2822" y="1099"/>
                    <a:pt x="2817" y="1096"/>
                  </a:cubicBezTo>
                  <a:cubicBezTo>
                    <a:pt x="2809" y="1091"/>
                    <a:pt x="2801" y="1087"/>
                    <a:pt x="2793" y="1083"/>
                  </a:cubicBezTo>
                  <a:cubicBezTo>
                    <a:pt x="2788" y="1080"/>
                    <a:pt x="2782" y="1076"/>
                    <a:pt x="2777" y="1074"/>
                  </a:cubicBezTo>
                  <a:cubicBezTo>
                    <a:pt x="2767" y="1070"/>
                    <a:pt x="2758" y="1068"/>
                    <a:pt x="2748" y="1065"/>
                  </a:cubicBezTo>
                  <a:cubicBezTo>
                    <a:pt x="2743" y="1063"/>
                    <a:pt x="2738" y="1061"/>
                    <a:pt x="2732" y="1060"/>
                  </a:cubicBezTo>
                  <a:cubicBezTo>
                    <a:pt x="2717" y="1057"/>
                    <a:pt x="2701" y="1055"/>
                    <a:pt x="2685" y="1055"/>
                  </a:cubicBezTo>
                  <a:cubicBezTo>
                    <a:pt x="2668" y="1055"/>
                    <a:pt x="2653" y="1057"/>
                    <a:pt x="2637" y="1060"/>
                  </a:cubicBezTo>
                  <a:cubicBezTo>
                    <a:pt x="2632" y="1061"/>
                    <a:pt x="2627" y="1063"/>
                    <a:pt x="2621" y="1065"/>
                  </a:cubicBezTo>
                  <a:cubicBezTo>
                    <a:pt x="2612" y="1068"/>
                    <a:pt x="2602" y="1070"/>
                    <a:pt x="2593" y="1074"/>
                  </a:cubicBezTo>
                  <a:cubicBezTo>
                    <a:pt x="2587" y="1076"/>
                    <a:pt x="2582" y="1080"/>
                    <a:pt x="2576" y="1083"/>
                  </a:cubicBezTo>
                  <a:cubicBezTo>
                    <a:pt x="2568" y="1087"/>
                    <a:pt x="2560" y="1091"/>
                    <a:pt x="2553" y="1096"/>
                  </a:cubicBezTo>
                  <a:cubicBezTo>
                    <a:pt x="2547" y="1099"/>
                    <a:pt x="2542" y="1104"/>
                    <a:pt x="2537" y="1108"/>
                  </a:cubicBezTo>
                  <a:cubicBezTo>
                    <a:pt x="2530" y="1113"/>
                    <a:pt x="2524" y="1118"/>
                    <a:pt x="2518" y="1124"/>
                  </a:cubicBezTo>
                  <a:cubicBezTo>
                    <a:pt x="2513" y="1129"/>
                    <a:pt x="2509" y="1135"/>
                    <a:pt x="2504" y="1140"/>
                  </a:cubicBezTo>
                  <a:cubicBezTo>
                    <a:pt x="2499" y="1146"/>
                    <a:pt x="2493" y="1152"/>
                    <a:pt x="2489" y="1159"/>
                  </a:cubicBezTo>
                  <a:cubicBezTo>
                    <a:pt x="2485" y="1165"/>
                    <a:pt x="2482" y="1171"/>
                    <a:pt x="2479" y="1177"/>
                  </a:cubicBezTo>
                  <a:cubicBezTo>
                    <a:pt x="2474" y="1184"/>
                    <a:pt x="2470" y="1191"/>
                    <a:pt x="2466" y="1199"/>
                  </a:cubicBezTo>
                  <a:cubicBezTo>
                    <a:pt x="2464" y="1205"/>
                    <a:pt x="2462" y="1212"/>
                    <a:pt x="2460" y="1218"/>
                  </a:cubicBezTo>
                  <a:cubicBezTo>
                    <a:pt x="2457" y="1227"/>
                    <a:pt x="2454" y="1235"/>
                    <a:pt x="2452" y="1243"/>
                  </a:cubicBezTo>
                  <a:cubicBezTo>
                    <a:pt x="2451" y="1250"/>
                    <a:pt x="2451" y="1257"/>
                    <a:pt x="2450" y="1264"/>
                  </a:cubicBezTo>
                  <a:cubicBezTo>
                    <a:pt x="2449" y="1272"/>
                    <a:pt x="2447" y="1279"/>
                    <a:pt x="2447" y="1287"/>
                  </a:cubicBezTo>
                  <a:cubicBezTo>
                    <a:pt x="2328" y="1287"/>
                    <a:pt x="2328" y="1287"/>
                    <a:pt x="2328" y="1287"/>
                  </a:cubicBezTo>
                  <a:cubicBezTo>
                    <a:pt x="2328" y="758"/>
                    <a:pt x="2328" y="758"/>
                    <a:pt x="2328" y="758"/>
                  </a:cubicBezTo>
                  <a:cubicBezTo>
                    <a:pt x="2432" y="758"/>
                    <a:pt x="2432" y="758"/>
                    <a:pt x="2432" y="758"/>
                  </a:cubicBezTo>
                  <a:cubicBezTo>
                    <a:pt x="2435" y="759"/>
                    <a:pt x="2438" y="760"/>
                    <a:pt x="2441" y="760"/>
                  </a:cubicBezTo>
                  <a:cubicBezTo>
                    <a:pt x="2444" y="760"/>
                    <a:pt x="2447" y="759"/>
                    <a:pt x="2450" y="758"/>
                  </a:cubicBezTo>
                  <a:cubicBezTo>
                    <a:pt x="3038" y="758"/>
                    <a:pt x="3038" y="758"/>
                    <a:pt x="3038" y="758"/>
                  </a:cubicBezTo>
                  <a:cubicBezTo>
                    <a:pt x="3038" y="1287"/>
                    <a:pt x="3038" y="1287"/>
                    <a:pt x="3038" y="1287"/>
                  </a:cubicBezTo>
                  <a:lnTo>
                    <a:pt x="2923" y="1287"/>
                  </a:lnTo>
                  <a:close/>
                  <a:moveTo>
                    <a:pt x="732" y="660"/>
                  </a:moveTo>
                  <a:cubicBezTo>
                    <a:pt x="732" y="676"/>
                    <a:pt x="719" y="688"/>
                    <a:pt x="703" y="688"/>
                  </a:cubicBezTo>
                  <a:cubicBezTo>
                    <a:pt x="28" y="688"/>
                    <a:pt x="28" y="688"/>
                    <a:pt x="28" y="688"/>
                  </a:cubicBezTo>
                  <a:cubicBezTo>
                    <a:pt x="12" y="688"/>
                    <a:pt x="0" y="676"/>
                    <a:pt x="0" y="660"/>
                  </a:cubicBezTo>
                  <a:cubicBezTo>
                    <a:pt x="0" y="644"/>
                    <a:pt x="12" y="631"/>
                    <a:pt x="28" y="631"/>
                  </a:cubicBezTo>
                  <a:cubicBezTo>
                    <a:pt x="703" y="631"/>
                    <a:pt x="703" y="631"/>
                    <a:pt x="703" y="631"/>
                  </a:cubicBezTo>
                  <a:cubicBezTo>
                    <a:pt x="719" y="631"/>
                    <a:pt x="732" y="644"/>
                    <a:pt x="732" y="660"/>
                  </a:cubicBezTo>
                  <a:close/>
                  <a:moveTo>
                    <a:pt x="732" y="424"/>
                  </a:moveTo>
                  <a:cubicBezTo>
                    <a:pt x="732" y="440"/>
                    <a:pt x="719" y="453"/>
                    <a:pt x="703" y="453"/>
                  </a:cubicBezTo>
                  <a:cubicBezTo>
                    <a:pt x="308" y="453"/>
                    <a:pt x="308" y="453"/>
                    <a:pt x="308" y="453"/>
                  </a:cubicBezTo>
                  <a:cubicBezTo>
                    <a:pt x="292" y="453"/>
                    <a:pt x="279" y="440"/>
                    <a:pt x="279" y="424"/>
                  </a:cubicBezTo>
                  <a:cubicBezTo>
                    <a:pt x="279" y="408"/>
                    <a:pt x="292" y="395"/>
                    <a:pt x="308" y="395"/>
                  </a:cubicBezTo>
                  <a:cubicBezTo>
                    <a:pt x="703" y="395"/>
                    <a:pt x="703" y="395"/>
                    <a:pt x="703" y="395"/>
                  </a:cubicBezTo>
                  <a:cubicBezTo>
                    <a:pt x="719" y="395"/>
                    <a:pt x="732" y="408"/>
                    <a:pt x="732" y="424"/>
                  </a:cubicBezTo>
                  <a:close/>
                  <a:moveTo>
                    <a:pt x="732" y="896"/>
                  </a:moveTo>
                  <a:cubicBezTo>
                    <a:pt x="732" y="912"/>
                    <a:pt x="719" y="924"/>
                    <a:pt x="703" y="924"/>
                  </a:cubicBezTo>
                  <a:cubicBezTo>
                    <a:pt x="308" y="924"/>
                    <a:pt x="308" y="924"/>
                    <a:pt x="308" y="924"/>
                  </a:cubicBezTo>
                  <a:cubicBezTo>
                    <a:pt x="292" y="924"/>
                    <a:pt x="279" y="912"/>
                    <a:pt x="279" y="896"/>
                  </a:cubicBezTo>
                  <a:cubicBezTo>
                    <a:pt x="279" y="880"/>
                    <a:pt x="292" y="867"/>
                    <a:pt x="308" y="867"/>
                  </a:cubicBezTo>
                  <a:cubicBezTo>
                    <a:pt x="703" y="867"/>
                    <a:pt x="703" y="867"/>
                    <a:pt x="703" y="867"/>
                  </a:cubicBezTo>
                  <a:cubicBezTo>
                    <a:pt x="719" y="867"/>
                    <a:pt x="732" y="880"/>
                    <a:pt x="732" y="896"/>
                  </a:cubicBezTo>
                  <a:close/>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84" name="Group 83"/>
            <p:cNvGrpSpPr/>
            <p:nvPr/>
          </p:nvGrpSpPr>
          <p:grpSpPr>
            <a:xfrm>
              <a:off x="1321352" y="3769429"/>
              <a:ext cx="516820" cy="516820"/>
              <a:chOff x="1300568" y="3769429"/>
              <a:chExt cx="516820" cy="516820"/>
            </a:xfrm>
          </p:grpSpPr>
          <p:sp>
            <p:nvSpPr>
              <p:cNvPr id="34" name="Oval 33"/>
              <p:cNvSpPr/>
              <p:nvPr/>
            </p:nvSpPr>
            <p:spPr>
              <a:xfrm>
                <a:off x="1300568" y="3769429"/>
                <a:ext cx="516820" cy="5168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38" name="TextBox 37"/>
              <p:cNvSpPr txBox="1"/>
              <p:nvPr/>
            </p:nvSpPr>
            <p:spPr>
              <a:xfrm>
                <a:off x="1404591" y="3889340"/>
                <a:ext cx="308774" cy="276999"/>
              </a:xfrm>
              <a:prstGeom prst="rect">
                <a:avLst/>
              </a:prstGeom>
              <a:noFill/>
            </p:spPr>
            <p:txBody>
              <a:bodyPr wrap="square" lIns="0" tIns="0" rIns="0" bIns="0" rtlCol="0">
                <a:spAutoFit/>
              </a:bodyPr>
              <a:lstStyle/>
              <a:p>
                <a:pPr algn="ctr"/>
                <a:r>
                  <a:rPr lang="en-US" sz="1800" b="1" dirty="0">
                    <a:solidFill>
                      <a:schemeClr val="bg1"/>
                    </a:solidFill>
                    <a:latin typeface="Lato" panose="020F0502020204030203" pitchFamily="34" charset="0"/>
                    <a:ea typeface="Open Sans Light" panose="020B0306030504020204" pitchFamily="34" charset="0"/>
                    <a:cs typeface="Open Sans Light" panose="020B0306030504020204" pitchFamily="34" charset="0"/>
                  </a:rPr>
                  <a:t>01</a:t>
                </a:r>
              </a:p>
            </p:txBody>
          </p:sp>
        </p:grpSp>
        <p:grpSp>
          <p:nvGrpSpPr>
            <p:cNvPr id="77" name="Group 76"/>
            <p:cNvGrpSpPr/>
            <p:nvPr/>
          </p:nvGrpSpPr>
          <p:grpSpPr>
            <a:xfrm>
              <a:off x="3304154" y="3769429"/>
              <a:ext cx="516820" cy="516820"/>
              <a:chOff x="3269479" y="3769429"/>
              <a:chExt cx="516820" cy="516820"/>
            </a:xfrm>
          </p:grpSpPr>
          <p:sp>
            <p:nvSpPr>
              <p:cNvPr id="36" name="Oval 35"/>
              <p:cNvSpPr/>
              <p:nvPr/>
            </p:nvSpPr>
            <p:spPr>
              <a:xfrm>
                <a:off x="3269479" y="3769429"/>
                <a:ext cx="516820" cy="5168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39" name="TextBox 38"/>
              <p:cNvSpPr txBox="1"/>
              <p:nvPr/>
            </p:nvSpPr>
            <p:spPr>
              <a:xfrm>
                <a:off x="3373502" y="3889340"/>
                <a:ext cx="308774" cy="276999"/>
              </a:xfrm>
              <a:prstGeom prst="rect">
                <a:avLst/>
              </a:prstGeom>
              <a:noFill/>
            </p:spPr>
            <p:txBody>
              <a:bodyPr wrap="square" lIns="0" tIns="0" rIns="0" bIns="0" rtlCol="0">
                <a:spAutoFit/>
              </a:bodyPr>
              <a:lstStyle/>
              <a:p>
                <a:pPr algn="ctr"/>
                <a:r>
                  <a:rPr lang="en-US" sz="1800" b="1" dirty="0">
                    <a:solidFill>
                      <a:schemeClr val="bg1"/>
                    </a:solidFill>
                    <a:latin typeface="Lato" panose="020F0502020204030203" pitchFamily="34" charset="0"/>
                    <a:ea typeface="Open Sans Light" panose="020B0306030504020204" pitchFamily="34" charset="0"/>
                    <a:cs typeface="Open Sans Light" panose="020B0306030504020204" pitchFamily="34" charset="0"/>
                  </a:rPr>
                  <a:t>02</a:t>
                </a:r>
              </a:p>
            </p:txBody>
          </p:sp>
        </p:grpSp>
        <p:grpSp>
          <p:nvGrpSpPr>
            <p:cNvPr id="56" name="Group 55"/>
            <p:cNvGrpSpPr/>
            <p:nvPr/>
          </p:nvGrpSpPr>
          <p:grpSpPr>
            <a:xfrm>
              <a:off x="5317247" y="3769429"/>
              <a:ext cx="516820" cy="516820"/>
              <a:chOff x="5325229" y="3769429"/>
              <a:chExt cx="516820" cy="516820"/>
            </a:xfrm>
          </p:grpSpPr>
          <p:sp>
            <p:nvSpPr>
              <p:cNvPr id="37" name="Oval 36"/>
              <p:cNvSpPr/>
              <p:nvPr/>
            </p:nvSpPr>
            <p:spPr>
              <a:xfrm>
                <a:off x="5325229" y="3769429"/>
                <a:ext cx="516820" cy="5168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0" name="TextBox 39"/>
              <p:cNvSpPr txBox="1"/>
              <p:nvPr/>
            </p:nvSpPr>
            <p:spPr>
              <a:xfrm>
                <a:off x="5429252" y="3889340"/>
                <a:ext cx="308774" cy="276999"/>
              </a:xfrm>
              <a:prstGeom prst="rect">
                <a:avLst/>
              </a:prstGeom>
              <a:noFill/>
            </p:spPr>
            <p:txBody>
              <a:bodyPr wrap="square" lIns="0" tIns="0" rIns="0" bIns="0" rtlCol="0">
                <a:spAutoFit/>
              </a:bodyPr>
              <a:lstStyle/>
              <a:p>
                <a:pPr algn="ctr"/>
                <a:r>
                  <a:rPr lang="en-US" sz="1800" b="1" dirty="0">
                    <a:solidFill>
                      <a:schemeClr val="bg1"/>
                    </a:solidFill>
                    <a:latin typeface="Lato" panose="020F0502020204030203" pitchFamily="34" charset="0"/>
                    <a:ea typeface="Open Sans Light" panose="020B0306030504020204" pitchFamily="34" charset="0"/>
                    <a:cs typeface="Open Sans Light" panose="020B0306030504020204" pitchFamily="34" charset="0"/>
                  </a:rPr>
                  <a:t>03</a:t>
                </a:r>
              </a:p>
            </p:txBody>
          </p:sp>
        </p:grpSp>
        <p:grpSp>
          <p:nvGrpSpPr>
            <p:cNvPr id="59" name="Group 58"/>
            <p:cNvGrpSpPr/>
            <p:nvPr/>
          </p:nvGrpSpPr>
          <p:grpSpPr>
            <a:xfrm>
              <a:off x="7302924" y="3769429"/>
              <a:ext cx="516820" cy="516820"/>
              <a:chOff x="7348507" y="3769429"/>
              <a:chExt cx="516820" cy="516820"/>
            </a:xfrm>
          </p:grpSpPr>
          <p:sp>
            <p:nvSpPr>
              <p:cNvPr id="35" name="Oval 34"/>
              <p:cNvSpPr/>
              <p:nvPr/>
            </p:nvSpPr>
            <p:spPr>
              <a:xfrm>
                <a:off x="7348507" y="3769429"/>
                <a:ext cx="516820" cy="5168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1" name="TextBox 40"/>
              <p:cNvSpPr txBox="1"/>
              <p:nvPr/>
            </p:nvSpPr>
            <p:spPr>
              <a:xfrm>
                <a:off x="7452530" y="3889340"/>
                <a:ext cx="308774" cy="276999"/>
              </a:xfrm>
              <a:prstGeom prst="rect">
                <a:avLst/>
              </a:prstGeom>
              <a:noFill/>
            </p:spPr>
            <p:txBody>
              <a:bodyPr wrap="square" lIns="0" tIns="0" rIns="0" bIns="0" rtlCol="0">
                <a:spAutoFit/>
              </a:bodyPr>
              <a:lstStyle/>
              <a:p>
                <a:pPr algn="ctr"/>
                <a:r>
                  <a:rPr lang="en-US" sz="1800" b="1" dirty="0">
                    <a:solidFill>
                      <a:schemeClr val="bg1"/>
                    </a:solidFill>
                    <a:latin typeface="Lato" panose="020F0502020204030203" pitchFamily="34" charset="0"/>
                    <a:ea typeface="Open Sans Light" panose="020B0306030504020204" pitchFamily="34" charset="0"/>
                    <a:cs typeface="Open Sans Light" panose="020B0306030504020204" pitchFamily="34" charset="0"/>
                  </a:rPr>
                  <a:t>04</a:t>
                </a:r>
              </a:p>
            </p:txBody>
          </p:sp>
        </p:grpSp>
        <p:cxnSp>
          <p:nvCxnSpPr>
            <p:cNvPr id="31" name="Straight Connector 30"/>
            <p:cNvCxnSpPr/>
            <p:nvPr/>
          </p:nvCxnSpPr>
          <p:spPr>
            <a:xfrm>
              <a:off x="4566221" y="1543050"/>
              <a:ext cx="0" cy="207974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85093" y="1543050"/>
              <a:ext cx="0" cy="207974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58907" y="1543050"/>
              <a:ext cx="0" cy="207974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4594744" y="3953572"/>
              <a:ext cx="1961826" cy="148534"/>
              <a:chOff x="2542486" y="3953572"/>
              <a:chExt cx="1961826" cy="148534"/>
            </a:xfrm>
          </p:grpSpPr>
          <p:sp>
            <p:nvSpPr>
              <p:cNvPr id="86" name="Freeform 85"/>
              <p:cNvSpPr/>
              <p:nvPr/>
            </p:nvSpPr>
            <p:spPr>
              <a:xfrm>
                <a:off x="2542486" y="3991496"/>
                <a:ext cx="735974" cy="72687"/>
              </a:xfrm>
              <a:custGeom>
                <a:avLst/>
                <a:gdLst>
                  <a:gd name="connsiteX0" fmla="*/ 0 w 943411"/>
                  <a:gd name="connsiteY0" fmla="*/ 0 h 105627"/>
                  <a:gd name="connsiteX1" fmla="*/ 371504 w 943411"/>
                  <a:gd name="connsiteY1" fmla="*/ 0 h 105627"/>
                  <a:gd name="connsiteX2" fmla="*/ 777960 w 943411"/>
                  <a:gd name="connsiteY2" fmla="*/ 0 h 105627"/>
                  <a:gd name="connsiteX3" fmla="*/ 943411 w 943411"/>
                  <a:gd name="connsiteY3" fmla="*/ 0 h 105627"/>
                  <a:gd name="connsiteX4" fmla="*/ 943411 w 943411"/>
                  <a:gd name="connsiteY4" fmla="*/ 105627 h 105627"/>
                  <a:gd name="connsiteX5" fmla="*/ 777960 w 943411"/>
                  <a:gd name="connsiteY5" fmla="*/ 105627 h 105627"/>
                  <a:gd name="connsiteX6" fmla="*/ 371504 w 943411"/>
                  <a:gd name="connsiteY6" fmla="*/ 105627 h 105627"/>
                  <a:gd name="connsiteX7" fmla="*/ 0 w 943411"/>
                  <a:gd name="connsiteY7" fmla="*/ 105627 h 105627"/>
                  <a:gd name="connsiteX8" fmla="*/ 53033 w 943411"/>
                  <a:gd name="connsiteY8" fmla="*/ 53033 h 1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11" h="105627">
                    <a:moveTo>
                      <a:pt x="0" y="0"/>
                    </a:moveTo>
                    <a:lnTo>
                      <a:pt x="371504" y="0"/>
                    </a:lnTo>
                    <a:lnTo>
                      <a:pt x="777960" y="0"/>
                    </a:lnTo>
                    <a:lnTo>
                      <a:pt x="943411" y="0"/>
                    </a:lnTo>
                    <a:lnTo>
                      <a:pt x="943411" y="105627"/>
                    </a:lnTo>
                    <a:lnTo>
                      <a:pt x="777960" y="105627"/>
                    </a:lnTo>
                    <a:lnTo>
                      <a:pt x="371504" y="105627"/>
                    </a:lnTo>
                    <a:lnTo>
                      <a:pt x="0" y="105627"/>
                    </a:lnTo>
                    <a:lnTo>
                      <a:pt x="53033" y="530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p:cNvSpPr/>
              <p:nvPr/>
            </p:nvSpPr>
            <p:spPr>
              <a:xfrm>
                <a:off x="3777318" y="3953572"/>
                <a:ext cx="726994" cy="148534"/>
              </a:xfrm>
              <a:prstGeom prst="rightArrow">
                <a:avLst>
                  <a:gd name="adj1" fmla="val 50000"/>
                  <a:gd name="adj2" fmla="val 489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Freeform 88"/>
            <p:cNvSpPr/>
            <p:nvPr/>
          </p:nvSpPr>
          <p:spPr>
            <a:xfrm>
              <a:off x="6602307" y="3991496"/>
              <a:ext cx="735974" cy="72687"/>
            </a:xfrm>
            <a:custGeom>
              <a:avLst/>
              <a:gdLst>
                <a:gd name="connsiteX0" fmla="*/ 0 w 943411"/>
                <a:gd name="connsiteY0" fmla="*/ 0 h 105627"/>
                <a:gd name="connsiteX1" fmla="*/ 371504 w 943411"/>
                <a:gd name="connsiteY1" fmla="*/ 0 h 105627"/>
                <a:gd name="connsiteX2" fmla="*/ 777960 w 943411"/>
                <a:gd name="connsiteY2" fmla="*/ 0 h 105627"/>
                <a:gd name="connsiteX3" fmla="*/ 943411 w 943411"/>
                <a:gd name="connsiteY3" fmla="*/ 0 h 105627"/>
                <a:gd name="connsiteX4" fmla="*/ 943411 w 943411"/>
                <a:gd name="connsiteY4" fmla="*/ 105627 h 105627"/>
                <a:gd name="connsiteX5" fmla="*/ 777960 w 943411"/>
                <a:gd name="connsiteY5" fmla="*/ 105627 h 105627"/>
                <a:gd name="connsiteX6" fmla="*/ 371504 w 943411"/>
                <a:gd name="connsiteY6" fmla="*/ 105627 h 105627"/>
                <a:gd name="connsiteX7" fmla="*/ 0 w 943411"/>
                <a:gd name="connsiteY7" fmla="*/ 105627 h 105627"/>
                <a:gd name="connsiteX8" fmla="*/ 53033 w 943411"/>
                <a:gd name="connsiteY8" fmla="*/ 53033 h 1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11" h="105627">
                  <a:moveTo>
                    <a:pt x="0" y="0"/>
                  </a:moveTo>
                  <a:lnTo>
                    <a:pt x="371504" y="0"/>
                  </a:lnTo>
                  <a:lnTo>
                    <a:pt x="777960" y="0"/>
                  </a:lnTo>
                  <a:lnTo>
                    <a:pt x="943411" y="0"/>
                  </a:lnTo>
                  <a:lnTo>
                    <a:pt x="943411" y="105627"/>
                  </a:lnTo>
                  <a:lnTo>
                    <a:pt x="777960" y="105627"/>
                  </a:lnTo>
                  <a:lnTo>
                    <a:pt x="371504" y="105627"/>
                  </a:lnTo>
                  <a:lnTo>
                    <a:pt x="0" y="105627"/>
                  </a:lnTo>
                  <a:lnTo>
                    <a:pt x="53033" y="530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p:cNvSpPr/>
            <p:nvPr/>
          </p:nvSpPr>
          <p:spPr>
            <a:xfrm>
              <a:off x="1824702" y="3953572"/>
              <a:ext cx="709472" cy="148534"/>
            </a:xfrm>
            <a:prstGeom prst="rightArrow">
              <a:avLst>
                <a:gd name="adj1" fmla="val 50000"/>
                <a:gd name="adj2" fmla="val 489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Freeform 41">
            <a:extLst>
              <a:ext uri="{FF2B5EF4-FFF2-40B4-BE49-F238E27FC236}">
                <a16:creationId xmlns:a16="http://schemas.microsoft.com/office/drawing/2014/main" id="{4B58E108-2762-E348-90EA-E19B7A356633}"/>
              </a:ext>
            </a:extLst>
          </p:cNvPr>
          <p:cNvSpPr>
            <a:spLocks noEditPoints="1"/>
          </p:cNvSpPr>
          <p:nvPr/>
        </p:nvSpPr>
        <p:spPr bwMode="auto">
          <a:xfrm>
            <a:off x="5298525" y="2210531"/>
            <a:ext cx="431511" cy="448381"/>
          </a:xfrm>
          <a:custGeom>
            <a:avLst/>
            <a:gdLst>
              <a:gd name="T0" fmla="*/ 289 w 353"/>
              <a:gd name="T1" fmla="*/ 176 h 353"/>
              <a:gd name="T2" fmla="*/ 305 w 353"/>
              <a:gd name="T3" fmla="*/ 176 h 353"/>
              <a:gd name="T4" fmla="*/ 121 w 353"/>
              <a:gd name="T5" fmla="*/ 274 h 353"/>
              <a:gd name="T6" fmla="*/ 113 w 353"/>
              <a:gd name="T7" fmla="*/ 288 h 353"/>
              <a:gd name="T8" fmla="*/ 121 w 353"/>
              <a:gd name="T9" fmla="*/ 274 h 353"/>
              <a:gd name="T10" fmla="*/ 66 w 353"/>
              <a:gd name="T11" fmla="*/ 241 h 353"/>
              <a:gd name="T12" fmla="*/ 80 w 353"/>
              <a:gd name="T13" fmla="*/ 233 h 353"/>
              <a:gd name="T14" fmla="*/ 113 w 353"/>
              <a:gd name="T15" fmla="*/ 65 h 353"/>
              <a:gd name="T16" fmla="*/ 121 w 353"/>
              <a:gd name="T17" fmla="*/ 79 h 353"/>
              <a:gd name="T18" fmla="*/ 113 w 353"/>
              <a:gd name="T19" fmla="*/ 65 h 353"/>
              <a:gd name="T20" fmla="*/ 48 w 353"/>
              <a:gd name="T21" fmla="*/ 176 h 353"/>
              <a:gd name="T22" fmla="*/ 64 w 353"/>
              <a:gd name="T23" fmla="*/ 176 h 353"/>
              <a:gd name="T24" fmla="*/ 233 w 353"/>
              <a:gd name="T25" fmla="*/ 79 h 353"/>
              <a:gd name="T26" fmla="*/ 241 w 353"/>
              <a:gd name="T27" fmla="*/ 65 h 353"/>
              <a:gd name="T28" fmla="*/ 233 w 353"/>
              <a:gd name="T29" fmla="*/ 79 h 353"/>
              <a:gd name="T30" fmla="*/ 66 w 353"/>
              <a:gd name="T31" fmla="*/ 112 h 353"/>
              <a:gd name="T32" fmla="*/ 80 w 353"/>
              <a:gd name="T33" fmla="*/ 120 h 353"/>
              <a:gd name="T34" fmla="*/ 285 w 353"/>
              <a:gd name="T35" fmla="*/ 230 h 353"/>
              <a:gd name="T36" fmla="*/ 277 w 353"/>
              <a:gd name="T37" fmla="*/ 244 h 353"/>
              <a:gd name="T38" fmla="*/ 285 w 353"/>
              <a:gd name="T39" fmla="*/ 230 h 353"/>
              <a:gd name="T40" fmla="*/ 169 w 353"/>
              <a:gd name="T41" fmla="*/ 297 h 353"/>
              <a:gd name="T42" fmla="*/ 185 w 353"/>
              <a:gd name="T43" fmla="*/ 297 h 353"/>
              <a:gd name="T44" fmla="*/ 277 w 353"/>
              <a:gd name="T45" fmla="*/ 109 h 353"/>
              <a:gd name="T46" fmla="*/ 285 w 353"/>
              <a:gd name="T47" fmla="*/ 123 h 353"/>
              <a:gd name="T48" fmla="*/ 277 w 353"/>
              <a:gd name="T49" fmla="*/ 109 h 353"/>
              <a:gd name="T50" fmla="*/ 208 w 353"/>
              <a:gd name="T51" fmla="*/ 168 h 353"/>
              <a:gd name="T52" fmla="*/ 185 w 353"/>
              <a:gd name="T53" fmla="*/ 56 h 353"/>
              <a:gd name="T54" fmla="*/ 169 w 353"/>
              <a:gd name="T55" fmla="*/ 56 h 353"/>
              <a:gd name="T56" fmla="*/ 145 w 353"/>
              <a:gd name="T57" fmla="*/ 176 h 353"/>
              <a:gd name="T58" fmla="*/ 208 w 353"/>
              <a:gd name="T59" fmla="*/ 184 h 353"/>
              <a:gd name="T60" fmla="*/ 257 w 353"/>
              <a:gd name="T61" fmla="*/ 176 h 353"/>
              <a:gd name="T62" fmla="*/ 177 w 353"/>
              <a:gd name="T63" fmla="*/ 192 h 353"/>
              <a:gd name="T64" fmla="*/ 177 w 353"/>
              <a:gd name="T65" fmla="*/ 160 h 353"/>
              <a:gd name="T66" fmla="*/ 177 w 353"/>
              <a:gd name="T67" fmla="*/ 192 h 353"/>
              <a:gd name="T68" fmla="*/ 230 w 353"/>
              <a:gd name="T69" fmla="*/ 285 h 353"/>
              <a:gd name="T70" fmla="*/ 244 w 353"/>
              <a:gd name="T71" fmla="*/ 277 h 353"/>
              <a:gd name="T72" fmla="*/ 177 w 353"/>
              <a:gd name="T73" fmla="*/ 0 h 353"/>
              <a:gd name="T74" fmla="*/ 177 w 353"/>
              <a:gd name="T75" fmla="*/ 353 h 353"/>
              <a:gd name="T76" fmla="*/ 177 w 353"/>
              <a:gd name="T77" fmla="*/ 0 h 353"/>
              <a:gd name="T78" fmla="*/ 16 w 353"/>
              <a:gd name="T79" fmla="*/ 176 h 353"/>
              <a:gd name="T80" fmla="*/ 337 w 353"/>
              <a:gd name="T81" fmla="*/ 17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297" y="168"/>
                </a:moveTo>
                <a:cubicBezTo>
                  <a:pt x="293" y="168"/>
                  <a:pt x="289" y="172"/>
                  <a:pt x="289" y="176"/>
                </a:cubicBezTo>
                <a:cubicBezTo>
                  <a:pt x="289" y="181"/>
                  <a:pt x="293" y="184"/>
                  <a:pt x="297" y="184"/>
                </a:cubicBezTo>
                <a:cubicBezTo>
                  <a:pt x="302" y="184"/>
                  <a:pt x="305" y="181"/>
                  <a:pt x="305" y="176"/>
                </a:cubicBezTo>
                <a:cubicBezTo>
                  <a:pt x="305" y="172"/>
                  <a:pt x="302" y="168"/>
                  <a:pt x="297" y="168"/>
                </a:cubicBezTo>
                <a:moveTo>
                  <a:pt x="121" y="274"/>
                </a:moveTo>
                <a:cubicBezTo>
                  <a:pt x="117" y="271"/>
                  <a:pt x="112" y="273"/>
                  <a:pt x="110" y="277"/>
                </a:cubicBezTo>
                <a:cubicBezTo>
                  <a:pt x="107" y="280"/>
                  <a:pt x="109" y="285"/>
                  <a:pt x="113" y="288"/>
                </a:cubicBezTo>
                <a:cubicBezTo>
                  <a:pt x="116" y="290"/>
                  <a:pt x="121" y="289"/>
                  <a:pt x="124" y="285"/>
                </a:cubicBezTo>
                <a:cubicBezTo>
                  <a:pt x="126" y="281"/>
                  <a:pt x="124" y="276"/>
                  <a:pt x="121" y="274"/>
                </a:cubicBezTo>
                <a:moveTo>
                  <a:pt x="69" y="230"/>
                </a:moveTo>
                <a:cubicBezTo>
                  <a:pt x="65" y="232"/>
                  <a:pt x="63" y="237"/>
                  <a:pt x="66" y="241"/>
                </a:cubicBezTo>
                <a:cubicBezTo>
                  <a:pt x="68" y="244"/>
                  <a:pt x="73" y="246"/>
                  <a:pt x="77" y="244"/>
                </a:cubicBezTo>
                <a:cubicBezTo>
                  <a:pt x="80" y="241"/>
                  <a:pt x="82" y="236"/>
                  <a:pt x="80" y="233"/>
                </a:cubicBezTo>
                <a:cubicBezTo>
                  <a:pt x="77" y="229"/>
                  <a:pt x="72" y="227"/>
                  <a:pt x="69" y="230"/>
                </a:cubicBezTo>
                <a:moveTo>
                  <a:pt x="113" y="65"/>
                </a:moveTo>
                <a:cubicBezTo>
                  <a:pt x="109" y="67"/>
                  <a:pt x="107" y="72"/>
                  <a:pt x="110" y="76"/>
                </a:cubicBezTo>
                <a:cubicBezTo>
                  <a:pt x="112" y="80"/>
                  <a:pt x="117" y="81"/>
                  <a:pt x="121" y="79"/>
                </a:cubicBezTo>
                <a:cubicBezTo>
                  <a:pt x="124" y="77"/>
                  <a:pt x="126" y="72"/>
                  <a:pt x="124" y="68"/>
                </a:cubicBezTo>
                <a:cubicBezTo>
                  <a:pt x="121" y="64"/>
                  <a:pt x="116" y="63"/>
                  <a:pt x="113" y="65"/>
                </a:cubicBezTo>
                <a:moveTo>
                  <a:pt x="56" y="168"/>
                </a:moveTo>
                <a:cubicBezTo>
                  <a:pt x="52" y="168"/>
                  <a:pt x="48" y="172"/>
                  <a:pt x="48" y="176"/>
                </a:cubicBezTo>
                <a:cubicBezTo>
                  <a:pt x="48" y="181"/>
                  <a:pt x="52" y="184"/>
                  <a:pt x="56" y="184"/>
                </a:cubicBezTo>
                <a:cubicBezTo>
                  <a:pt x="61" y="184"/>
                  <a:pt x="64" y="181"/>
                  <a:pt x="64" y="176"/>
                </a:cubicBezTo>
                <a:cubicBezTo>
                  <a:pt x="64" y="172"/>
                  <a:pt x="61" y="168"/>
                  <a:pt x="56" y="168"/>
                </a:cubicBezTo>
                <a:moveTo>
                  <a:pt x="233" y="79"/>
                </a:moveTo>
                <a:cubicBezTo>
                  <a:pt x="237" y="81"/>
                  <a:pt x="242" y="80"/>
                  <a:pt x="244" y="76"/>
                </a:cubicBezTo>
                <a:cubicBezTo>
                  <a:pt x="246" y="72"/>
                  <a:pt x="245" y="67"/>
                  <a:pt x="241" y="65"/>
                </a:cubicBezTo>
                <a:cubicBezTo>
                  <a:pt x="237" y="63"/>
                  <a:pt x="232" y="64"/>
                  <a:pt x="230" y="68"/>
                </a:cubicBezTo>
                <a:cubicBezTo>
                  <a:pt x="228" y="72"/>
                  <a:pt x="229" y="77"/>
                  <a:pt x="233" y="79"/>
                </a:cubicBezTo>
                <a:moveTo>
                  <a:pt x="77" y="109"/>
                </a:moveTo>
                <a:cubicBezTo>
                  <a:pt x="73" y="107"/>
                  <a:pt x="68" y="108"/>
                  <a:pt x="66" y="112"/>
                </a:cubicBezTo>
                <a:cubicBezTo>
                  <a:pt x="63" y="116"/>
                  <a:pt x="65" y="121"/>
                  <a:pt x="69" y="123"/>
                </a:cubicBezTo>
                <a:cubicBezTo>
                  <a:pt x="72" y="125"/>
                  <a:pt x="77" y="124"/>
                  <a:pt x="80" y="120"/>
                </a:cubicBezTo>
                <a:cubicBezTo>
                  <a:pt x="82" y="116"/>
                  <a:pt x="80" y="111"/>
                  <a:pt x="77" y="109"/>
                </a:cubicBezTo>
                <a:moveTo>
                  <a:pt x="285" y="230"/>
                </a:moveTo>
                <a:cubicBezTo>
                  <a:pt x="281" y="227"/>
                  <a:pt x="276" y="229"/>
                  <a:pt x="274" y="233"/>
                </a:cubicBezTo>
                <a:cubicBezTo>
                  <a:pt x="272" y="236"/>
                  <a:pt x="273" y="241"/>
                  <a:pt x="277" y="244"/>
                </a:cubicBezTo>
                <a:cubicBezTo>
                  <a:pt x="281" y="246"/>
                  <a:pt x="286" y="244"/>
                  <a:pt x="288" y="241"/>
                </a:cubicBezTo>
                <a:cubicBezTo>
                  <a:pt x="290" y="237"/>
                  <a:pt x="289" y="232"/>
                  <a:pt x="285" y="230"/>
                </a:cubicBezTo>
                <a:moveTo>
                  <a:pt x="177" y="289"/>
                </a:moveTo>
                <a:cubicBezTo>
                  <a:pt x="172" y="289"/>
                  <a:pt x="169" y="292"/>
                  <a:pt x="169" y="297"/>
                </a:cubicBezTo>
                <a:cubicBezTo>
                  <a:pt x="169" y="301"/>
                  <a:pt x="172" y="305"/>
                  <a:pt x="177" y="305"/>
                </a:cubicBezTo>
                <a:cubicBezTo>
                  <a:pt x="181" y="305"/>
                  <a:pt x="185" y="301"/>
                  <a:pt x="185" y="297"/>
                </a:cubicBezTo>
                <a:cubicBezTo>
                  <a:pt x="185" y="292"/>
                  <a:pt x="181" y="289"/>
                  <a:pt x="177" y="289"/>
                </a:cubicBezTo>
                <a:moveTo>
                  <a:pt x="277" y="109"/>
                </a:moveTo>
                <a:cubicBezTo>
                  <a:pt x="273" y="111"/>
                  <a:pt x="272" y="116"/>
                  <a:pt x="274" y="120"/>
                </a:cubicBezTo>
                <a:cubicBezTo>
                  <a:pt x="276" y="124"/>
                  <a:pt x="281" y="125"/>
                  <a:pt x="285" y="123"/>
                </a:cubicBezTo>
                <a:cubicBezTo>
                  <a:pt x="289" y="121"/>
                  <a:pt x="290" y="116"/>
                  <a:pt x="288" y="112"/>
                </a:cubicBezTo>
                <a:cubicBezTo>
                  <a:pt x="286" y="108"/>
                  <a:pt x="281" y="107"/>
                  <a:pt x="277" y="109"/>
                </a:cubicBezTo>
                <a:moveTo>
                  <a:pt x="249" y="168"/>
                </a:moveTo>
                <a:cubicBezTo>
                  <a:pt x="208" y="168"/>
                  <a:pt x="208" y="168"/>
                  <a:pt x="208" y="168"/>
                </a:cubicBezTo>
                <a:cubicBezTo>
                  <a:pt x="205" y="157"/>
                  <a:pt x="196" y="148"/>
                  <a:pt x="185" y="145"/>
                </a:cubicBezTo>
                <a:cubicBezTo>
                  <a:pt x="185" y="56"/>
                  <a:pt x="185" y="56"/>
                  <a:pt x="185" y="56"/>
                </a:cubicBezTo>
                <a:cubicBezTo>
                  <a:pt x="185" y="52"/>
                  <a:pt x="181" y="48"/>
                  <a:pt x="177" y="48"/>
                </a:cubicBezTo>
                <a:cubicBezTo>
                  <a:pt x="172" y="48"/>
                  <a:pt x="169" y="52"/>
                  <a:pt x="169" y="56"/>
                </a:cubicBezTo>
                <a:cubicBezTo>
                  <a:pt x="169" y="145"/>
                  <a:pt x="169" y="145"/>
                  <a:pt x="169" y="145"/>
                </a:cubicBezTo>
                <a:cubicBezTo>
                  <a:pt x="155" y="149"/>
                  <a:pt x="145" y="161"/>
                  <a:pt x="145" y="176"/>
                </a:cubicBezTo>
                <a:cubicBezTo>
                  <a:pt x="145" y="194"/>
                  <a:pt x="159" y="208"/>
                  <a:pt x="177" y="208"/>
                </a:cubicBezTo>
                <a:cubicBezTo>
                  <a:pt x="192" y="208"/>
                  <a:pt x="204" y="198"/>
                  <a:pt x="208" y="184"/>
                </a:cubicBezTo>
                <a:cubicBezTo>
                  <a:pt x="249" y="184"/>
                  <a:pt x="249" y="184"/>
                  <a:pt x="249" y="184"/>
                </a:cubicBezTo>
                <a:cubicBezTo>
                  <a:pt x="254" y="184"/>
                  <a:pt x="257" y="181"/>
                  <a:pt x="257" y="176"/>
                </a:cubicBezTo>
                <a:cubicBezTo>
                  <a:pt x="257" y="172"/>
                  <a:pt x="254" y="168"/>
                  <a:pt x="249" y="168"/>
                </a:cubicBezTo>
                <a:moveTo>
                  <a:pt x="177" y="192"/>
                </a:moveTo>
                <a:cubicBezTo>
                  <a:pt x="168" y="192"/>
                  <a:pt x="161" y="185"/>
                  <a:pt x="161" y="176"/>
                </a:cubicBezTo>
                <a:cubicBezTo>
                  <a:pt x="161" y="168"/>
                  <a:pt x="168" y="160"/>
                  <a:pt x="177" y="160"/>
                </a:cubicBezTo>
                <a:cubicBezTo>
                  <a:pt x="186" y="160"/>
                  <a:pt x="193" y="168"/>
                  <a:pt x="193" y="176"/>
                </a:cubicBezTo>
                <a:cubicBezTo>
                  <a:pt x="193" y="185"/>
                  <a:pt x="186" y="192"/>
                  <a:pt x="177" y="192"/>
                </a:cubicBezTo>
                <a:moveTo>
                  <a:pt x="233" y="274"/>
                </a:moveTo>
                <a:cubicBezTo>
                  <a:pt x="229" y="276"/>
                  <a:pt x="228" y="281"/>
                  <a:pt x="230" y="285"/>
                </a:cubicBezTo>
                <a:cubicBezTo>
                  <a:pt x="232" y="289"/>
                  <a:pt x="237" y="290"/>
                  <a:pt x="241" y="288"/>
                </a:cubicBezTo>
                <a:cubicBezTo>
                  <a:pt x="245" y="285"/>
                  <a:pt x="246" y="280"/>
                  <a:pt x="244" y="277"/>
                </a:cubicBezTo>
                <a:cubicBezTo>
                  <a:pt x="242" y="273"/>
                  <a:pt x="237" y="271"/>
                  <a:pt x="233" y="274"/>
                </a:cubicBezTo>
                <a:moveTo>
                  <a:pt x="177" y="0"/>
                </a:moveTo>
                <a:cubicBezTo>
                  <a:pt x="79" y="0"/>
                  <a:pt x="0" y="79"/>
                  <a:pt x="0" y="176"/>
                </a:cubicBezTo>
                <a:cubicBezTo>
                  <a:pt x="0" y="274"/>
                  <a:pt x="79" y="353"/>
                  <a:pt x="177" y="353"/>
                </a:cubicBezTo>
                <a:cubicBezTo>
                  <a:pt x="274" y="353"/>
                  <a:pt x="353" y="274"/>
                  <a:pt x="353" y="176"/>
                </a:cubicBezTo>
                <a:cubicBezTo>
                  <a:pt x="353" y="79"/>
                  <a:pt x="274" y="0"/>
                  <a:pt x="177" y="0"/>
                </a:cubicBezTo>
                <a:moveTo>
                  <a:pt x="177" y="337"/>
                </a:moveTo>
                <a:cubicBezTo>
                  <a:pt x="88" y="337"/>
                  <a:pt x="16" y="265"/>
                  <a:pt x="16" y="176"/>
                </a:cubicBezTo>
                <a:cubicBezTo>
                  <a:pt x="16" y="88"/>
                  <a:pt x="88" y="16"/>
                  <a:pt x="177" y="16"/>
                </a:cubicBezTo>
                <a:cubicBezTo>
                  <a:pt x="266" y="16"/>
                  <a:pt x="337" y="88"/>
                  <a:pt x="337" y="176"/>
                </a:cubicBezTo>
                <a:cubicBezTo>
                  <a:pt x="337" y="265"/>
                  <a:pt x="266" y="337"/>
                  <a:pt x="177" y="337"/>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dirty="0"/>
          </a:p>
        </p:txBody>
      </p:sp>
    </p:spTree>
    <p:extLst>
      <p:ext uri="{BB962C8B-B14F-4D97-AF65-F5344CB8AC3E}">
        <p14:creationId xmlns:p14="http://schemas.microsoft.com/office/powerpoint/2010/main" val="155120899"/>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750"/>
                                        <p:tgtEl>
                                          <p:spTgt spid="17"/>
                                        </p:tgtEl>
                                      </p:cBhvr>
                                    </p:animEffect>
                                  </p:childTnLst>
                                </p:cTn>
                              </p:par>
                            </p:childTnLst>
                          </p:cTn>
                        </p:par>
                        <p:par>
                          <p:cTn id="8" fill="hold">
                            <p:stCondLst>
                              <p:cond delay="1250"/>
                            </p:stCondLst>
                            <p:childTnLst>
                              <p:par>
                                <p:cTn id="9" presetID="2" presetClass="entr" presetSubtype="8" fill="hold" grpId="0" nodeType="afterEffect">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250" fill="hold"/>
                                        <p:tgtEl>
                                          <p:spTgt spid="42"/>
                                        </p:tgtEl>
                                        <p:attrNameLst>
                                          <p:attrName>ppt_x</p:attrName>
                                        </p:attrNameLst>
                                      </p:cBhvr>
                                      <p:tavLst>
                                        <p:tav tm="0">
                                          <p:val>
                                            <p:strVal val="0-#ppt_w/2"/>
                                          </p:val>
                                        </p:tav>
                                        <p:tav tm="100000">
                                          <p:val>
                                            <p:strVal val="#ppt_x"/>
                                          </p:val>
                                        </p:tav>
                                      </p:tavLst>
                                    </p:anim>
                                    <p:anim calcmode="lin" valueType="num">
                                      <p:cBhvr additive="base">
                                        <p:cTn id="12" dur="25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Project Mockup </a:t>
            </a:r>
            <a:r>
              <a:rPr lang="en-US" dirty="0">
                <a:solidFill>
                  <a:schemeClr val="accent2"/>
                </a:solidFill>
              </a:rPr>
              <a:t>Showcase</a:t>
            </a:r>
          </a:p>
        </p:txBody>
      </p:sp>
      <p:sp>
        <p:nvSpPr>
          <p:cNvPr id="5" name="Text Placeholder 4"/>
          <p:cNvSpPr>
            <a:spLocks noGrp="1"/>
          </p:cNvSpPr>
          <p:nvPr>
            <p:ph type="body" sz="quarter" idx="11"/>
          </p:nvPr>
        </p:nvSpPr>
        <p:spPr/>
        <p:txBody>
          <a:bodyPr/>
          <a:lstStyle/>
          <a:p>
            <a:r>
              <a:rPr lang="en-US" dirty="0"/>
              <a:t>This slide is to showcase mockups of how the entire system looks like</a:t>
            </a:r>
          </a:p>
        </p:txBody>
      </p:sp>
      <p:pic>
        <p:nvPicPr>
          <p:cNvPr id="8" name="Picture Placeholder 7" descr="A person looking at the camera&#10;&#10;Description automatically generated">
            <a:extLst>
              <a:ext uri="{FF2B5EF4-FFF2-40B4-BE49-F238E27FC236}">
                <a16:creationId xmlns:a16="http://schemas.microsoft.com/office/drawing/2014/main" id="{BBEF98FD-5D42-9144-8E2E-AD3D5BA44BEB}"/>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1666" r="31666"/>
          <a:stretch>
            <a:fillRect/>
          </a:stretch>
        </p:blipFill>
        <p:spPr/>
      </p:pic>
      <p:pic>
        <p:nvPicPr>
          <p:cNvPr id="14" name="Picture Placeholder 13" descr="A picture containing front, large, holding, man&#10;&#10;Description automatically generated">
            <a:extLst>
              <a:ext uri="{FF2B5EF4-FFF2-40B4-BE49-F238E27FC236}">
                <a16:creationId xmlns:a16="http://schemas.microsoft.com/office/drawing/2014/main" id="{2AC77458-DFA4-094D-8904-AC7DBD8D1499}"/>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33978" r="33978"/>
          <a:stretch>
            <a:fillRect/>
          </a:stretch>
        </p:blipFill>
        <p:spPr>
          <a:xfrm>
            <a:off x="3797093" y="1754910"/>
            <a:ext cx="1230200" cy="2232025"/>
          </a:xfrm>
        </p:spPr>
      </p:pic>
      <p:pic>
        <p:nvPicPr>
          <p:cNvPr id="20" name="Picture Placeholder 19" descr="A close up of a sign&#10;&#10;Description automatically generated">
            <a:extLst>
              <a:ext uri="{FF2B5EF4-FFF2-40B4-BE49-F238E27FC236}">
                <a16:creationId xmlns:a16="http://schemas.microsoft.com/office/drawing/2014/main" id="{C0C9C4E1-82D7-E245-ABCC-AE3850CD1312}"/>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l="23619" r="23619"/>
          <a:stretch>
            <a:fillRect/>
          </a:stretch>
        </p:blipFill>
        <p:spPr>
          <a:xfrm>
            <a:off x="3797093" y="1754911"/>
            <a:ext cx="1230200" cy="2254644"/>
          </a:xfrm>
        </p:spPr>
      </p:pic>
      <p:pic>
        <p:nvPicPr>
          <p:cNvPr id="3" name="Picture 2" descr="A close up of a logo&#10;&#10;Description automatically generated">
            <a:extLst>
              <a:ext uri="{FF2B5EF4-FFF2-40B4-BE49-F238E27FC236}">
                <a16:creationId xmlns:a16="http://schemas.microsoft.com/office/drawing/2014/main" id="{8905F0E4-55F3-8440-8500-043C6F0D5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8115" y="1754910"/>
            <a:ext cx="1230200" cy="2254644"/>
          </a:xfrm>
          <a:prstGeom prst="rect">
            <a:avLst/>
          </a:prstGeom>
        </p:spPr>
      </p:pic>
    </p:spTree>
    <p:extLst>
      <p:ext uri="{BB962C8B-B14F-4D97-AF65-F5344CB8AC3E}">
        <p14:creationId xmlns:p14="http://schemas.microsoft.com/office/powerpoint/2010/main" val="2278772814"/>
      </p:ext>
    </p:extLst>
  </p:cSld>
  <p:clrMapOvr>
    <a:masterClrMapping/>
  </p:clrMapOvr>
  <p:transition spd="slow" advClick="0"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Working </a:t>
            </a:r>
            <a:r>
              <a:rPr lang="en-US" dirty="0">
                <a:solidFill>
                  <a:schemeClr val="accent2"/>
                </a:solidFill>
              </a:rPr>
              <a:t>Flow of project</a:t>
            </a:r>
          </a:p>
        </p:txBody>
      </p:sp>
      <p:sp>
        <p:nvSpPr>
          <p:cNvPr id="5" name="Text Placeholder 4"/>
          <p:cNvSpPr>
            <a:spLocks noGrp="1"/>
          </p:cNvSpPr>
          <p:nvPr>
            <p:ph type="body" sz="quarter" idx="11"/>
          </p:nvPr>
        </p:nvSpPr>
        <p:spPr/>
        <p:txBody>
          <a:bodyPr/>
          <a:lstStyle/>
          <a:p>
            <a:r>
              <a:rPr lang="en-US" dirty="0"/>
              <a:t>This slide shows working flow of the project</a:t>
            </a:r>
          </a:p>
        </p:txBody>
      </p:sp>
      <p:pic>
        <p:nvPicPr>
          <p:cNvPr id="33" name="Picture 32" descr="A picture containing screenshot&#10;&#10;Description automatically generated">
            <a:extLst>
              <a:ext uri="{FF2B5EF4-FFF2-40B4-BE49-F238E27FC236}">
                <a16:creationId xmlns:a16="http://schemas.microsoft.com/office/drawing/2014/main" id="{DD9EA911-F1EF-C849-97C2-0E07F4BD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715" y="1216237"/>
            <a:ext cx="6761393" cy="3429003"/>
          </a:xfrm>
          <a:prstGeom prst="rect">
            <a:avLst/>
          </a:prstGeom>
        </p:spPr>
      </p:pic>
    </p:spTree>
    <p:extLst>
      <p:ext uri="{BB962C8B-B14F-4D97-AF65-F5344CB8AC3E}">
        <p14:creationId xmlns:p14="http://schemas.microsoft.com/office/powerpoint/2010/main" val="2789048029"/>
      </p:ext>
    </p:extLst>
  </p:cSld>
  <p:clrMapOvr>
    <a:masterClrMapping/>
  </p:clrMapOvr>
  <p:transition spd="slow"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Cnn</a:t>
            </a:r>
            <a:r>
              <a:rPr lang="en-US" dirty="0"/>
              <a:t> </a:t>
            </a:r>
            <a:r>
              <a:rPr lang="en-US" dirty="0">
                <a:solidFill>
                  <a:schemeClr val="accent2"/>
                </a:solidFill>
              </a:rPr>
              <a:t>Algorithm </a:t>
            </a:r>
          </a:p>
        </p:txBody>
      </p:sp>
      <p:sp>
        <p:nvSpPr>
          <p:cNvPr id="3" name="Text Placeholder 2"/>
          <p:cNvSpPr>
            <a:spLocks noGrp="1"/>
          </p:cNvSpPr>
          <p:nvPr>
            <p:ph type="body" sz="quarter" idx="11"/>
          </p:nvPr>
        </p:nvSpPr>
        <p:spPr>
          <a:xfrm>
            <a:off x="593724" y="959100"/>
            <a:ext cx="7966073" cy="471955"/>
          </a:xfrm>
        </p:spPr>
        <p:txBody>
          <a:bodyPr/>
          <a:lstStyle/>
          <a:p>
            <a:r>
              <a:rPr lang="en-US" sz="1200" dirty="0"/>
              <a:t>For face recognition we are going to use convolutional neural network(CNN) algorithm it is a sub field of Deep learning.</a:t>
            </a:r>
            <a:r>
              <a:rPr lang="en-IN" sz="1200" dirty="0"/>
              <a:t>It is a multi-layer network trained to perform a specific task using classification. Transfer learning of a trained CNN model is done for face recognition.</a:t>
            </a:r>
            <a:endParaRPr lang="en-US" sz="1200" dirty="0">
              <a:solidFill>
                <a:schemeClr val="accent2"/>
              </a:solidFill>
            </a:endParaRPr>
          </a:p>
          <a:p>
            <a:endParaRPr lang="en-US" sz="1200" dirty="0"/>
          </a:p>
        </p:txBody>
      </p:sp>
      <p:grpSp>
        <p:nvGrpSpPr>
          <p:cNvPr id="28" name="Group 27"/>
          <p:cNvGrpSpPr/>
          <p:nvPr/>
        </p:nvGrpSpPr>
        <p:grpSpPr>
          <a:xfrm>
            <a:off x="592877" y="1543050"/>
            <a:ext cx="2295525" cy="2743200"/>
            <a:chOff x="592877" y="1543050"/>
            <a:chExt cx="2295525" cy="2743200"/>
          </a:xfrm>
        </p:grpSpPr>
        <p:sp>
          <p:nvSpPr>
            <p:cNvPr id="10" name="Freeform 5"/>
            <p:cNvSpPr>
              <a:spLocks/>
            </p:cNvSpPr>
            <p:nvPr/>
          </p:nvSpPr>
          <p:spPr bwMode="auto">
            <a:xfrm>
              <a:off x="2196877" y="1543050"/>
              <a:ext cx="134203" cy="140016"/>
            </a:xfrm>
            <a:custGeom>
              <a:avLst/>
              <a:gdLst>
                <a:gd name="T0" fmla="*/ 376 w 376"/>
                <a:gd name="T1" fmla="*/ 391 h 391"/>
                <a:gd name="T2" fmla="*/ 188 w 376"/>
                <a:gd name="T3" fmla="*/ 0 h 391"/>
                <a:gd name="T4" fmla="*/ 0 w 376"/>
                <a:gd name="T5" fmla="*/ 391 h 391"/>
                <a:gd name="T6" fmla="*/ 376 w 376"/>
                <a:gd name="T7" fmla="*/ 391 h 391"/>
              </a:gdLst>
              <a:ahLst/>
              <a:cxnLst>
                <a:cxn ang="0">
                  <a:pos x="T0" y="T1"/>
                </a:cxn>
                <a:cxn ang="0">
                  <a:pos x="T2" y="T3"/>
                </a:cxn>
                <a:cxn ang="0">
                  <a:pos x="T4" y="T5"/>
                </a:cxn>
                <a:cxn ang="0">
                  <a:pos x="T6" y="T7"/>
                </a:cxn>
              </a:cxnLst>
              <a:rect l="0" t="0" r="r" b="b"/>
              <a:pathLst>
                <a:path w="376" h="391">
                  <a:moveTo>
                    <a:pt x="376" y="391"/>
                  </a:moveTo>
                  <a:cubicBezTo>
                    <a:pt x="376" y="175"/>
                    <a:pt x="292" y="0"/>
                    <a:pt x="188" y="0"/>
                  </a:cubicBezTo>
                  <a:cubicBezTo>
                    <a:pt x="84" y="0"/>
                    <a:pt x="0" y="175"/>
                    <a:pt x="0" y="391"/>
                  </a:cubicBezTo>
                  <a:lnTo>
                    <a:pt x="376" y="391"/>
                  </a:lnTo>
                  <a:close/>
                </a:path>
              </a:pathLst>
            </a:custGeom>
            <a:solidFill>
              <a:schemeClr val="accent2">
                <a:lumMod val="75000"/>
              </a:schemeClr>
            </a:solidFill>
            <a:ln>
              <a:noFill/>
            </a:ln>
          </p:spPr>
          <p:txBody>
            <a:bodyPr vert="horz" wrap="square" lIns="34290" tIns="17145" rIns="34290" bIns="17145" numCol="1" anchor="t" anchorCtr="0" compatLnSpc="1">
              <a:prstTxWarp prst="textNoShape">
                <a:avLst/>
              </a:prstTxWarp>
            </a:bodyPr>
            <a:lstStyle/>
            <a:p>
              <a:endParaRPr lang="en-US" sz="900" b="1">
                <a:latin typeface="Open Sans" panose="020B0606030504020204" pitchFamily="34" charset="0"/>
                <a:ea typeface="Open Sans" panose="020B0606030504020204" pitchFamily="34" charset="0"/>
                <a:cs typeface="Open Sans" panose="020B0606030504020204" pitchFamily="34" charset="0"/>
              </a:endParaRPr>
            </a:p>
          </p:txBody>
        </p:sp>
        <p:sp>
          <p:nvSpPr>
            <p:cNvPr id="11" name="Freeform 6"/>
            <p:cNvSpPr>
              <a:spLocks/>
            </p:cNvSpPr>
            <p:nvPr/>
          </p:nvSpPr>
          <p:spPr bwMode="auto">
            <a:xfrm>
              <a:off x="1150199" y="1543050"/>
              <a:ext cx="134203" cy="140016"/>
            </a:xfrm>
            <a:custGeom>
              <a:avLst/>
              <a:gdLst>
                <a:gd name="T0" fmla="*/ 0 w 376"/>
                <a:gd name="T1" fmla="*/ 391 h 391"/>
                <a:gd name="T2" fmla="*/ 188 w 376"/>
                <a:gd name="T3" fmla="*/ 0 h 391"/>
                <a:gd name="T4" fmla="*/ 376 w 376"/>
                <a:gd name="T5" fmla="*/ 391 h 391"/>
                <a:gd name="T6" fmla="*/ 0 w 376"/>
                <a:gd name="T7" fmla="*/ 391 h 391"/>
              </a:gdLst>
              <a:ahLst/>
              <a:cxnLst>
                <a:cxn ang="0">
                  <a:pos x="T0" y="T1"/>
                </a:cxn>
                <a:cxn ang="0">
                  <a:pos x="T2" y="T3"/>
                </a:cxn>
                <a:cxn ang="0">
                  <a:pos x="T4" y="T5"/>
                </a:cxn>
                <a:cxn ang="0">
                  <a:pos x="T6" y="T7"/>
                </a:cxn>
              </a:cxnLst>
              <a:rect l="0" t="0" r="r" b="b"/>
              <a:pathLst>
                <a:path w="376" h="391">
                  <a:moveTo>
                    <a:pt x="0" y="391"/>
                  </a:moveTo>
                  <a:cubicBezTo>
                    <a:pt x="0" y="175"/>
                    <a:pt x="84" y="0"/>
                    <a:pt x="188" y="0"/>
                  </a:cubicBezTo>
                  <a:cubicBezTo>
                    <a:pt x="292" y="0"/>
                    <a:pt x="376" y="175"/>
                    <a:pt x="376" y="391"/>
                  </a:cubicBezTo>
                  <a:lnTo>
                    <a:pt x="0" y="391"/>
                  </a:lnTo>
                  <a:close/>
                </a:path>
              </a:pathLst>
            </a:custGeom>
            <a:solidFill>
              <a:schemeClr val="accent2">
                <a:lumMod val="75000"/>
              </a:schemeClr>
            </a:solidFill>
            <a:ln>
              <a:noFill/>
            </a:ln>
          </p:spPr>
          <p:txBody>
            <a:bodyPr vert="horz" wrap="square" lIns="34290" tIns="17145" rIns="34290" bIns="17145" numCol="1" anchor="t" anchorCtr="0" compatLnSpc="1">
              <a:prstTxWarp prst="textNoShape">
                <a:avLst/>
              </a:prstTxWarp>
            </a:bodyPr>
            <a:lstStyle/>
            <a:p>
              <a:endParaRPr lang="en-US" sz="900" b="1">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p:cNvSpPr/>
            <p:nvPr/>
          </p:nvSpPr>
          <p:spPr>
            <a:xfrm>
              <a:off x="592877" y="1671788"/>
              <a:ext cx="2295525" cy="26144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3" name="Freeform 7"/>
            <p:cNvSpPr>
              <a:spLocks/>
            </p:cNvSpPr>
            <p:nvPr/>
          </p:nvSpPr>
          <p:spPr bwMode="auto">
            <a:xfrm>
              <a:off x="1215713" y="1543050"/>
              <a:ext cx="1049852" cy="1085252"/>
            </a:xfrm>
            <a:custGeom>
              <a:avLst/>
              <a:gdLst>
                <a:gd name="T0" fmla="*/ 0 w 2934"/>
                <a:gd name="T1" fmla="*/ 0 h 3031"/>
                <a:gd name="T2" fmla="*/ 133 w 2934"/>
                <a:gd name="T3" fmla="*/ 115 h 3031"/>
                <a:gd name="T4" fmla="*/ 188 w 2934"/>
                <a:gd name="T5" fmla="*/ 391 h 3031"/>
                <a:gd name="T6" fmla="*/ 188 w 2934"/>
                <a:gd name="T7" fmla="*/ 2412 h 3031"/>
                <a:gd name="T8" fmla="*/ 1467 w 2934"/>
                <a:gd name="T9" fmla="*/ 3031 h 3031"/>
                <a:gd name="T10" fmla="*/ 2746 w 2934"/>
                <a:gd name="T11" fmla="*/ 2412 h 3031"/>
                <a:gd name="T12" fmla="*/ 2746 w 2934"/>
                <a:gd name="T13" fmla="*/ 391 h 3031"/>
                <a:gd name="T14" fmla="*/ 2801 w 2934"/>
                <a:gd name="T15" fmla="*/ 115 h 3031"/>
                <a:gd name="T16" fmla="*/ 2934 w 2934"/>
                <a:gd name="T17" fmla="*/ 0 h 3031"/>
                <a:gd name="T18" fmla="*/ 0 w 2934"/>
                <a:gd name="T19" fmla="*/ 0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4" h="3031">
                  <a:moveTo>
                    <a:pt x="0" y="0"/>
                  </a:moveTo>
                  <a:cubicBezTo>
                    <a:pt x="52" y="0"/>
                    <a:pt x="99" y="44"/>
                    <a:pt x="133" y="115"/>
                  </a:cubicBezTo>
                  <a:cubicBezTo>
                    <a:pt x="167" y="186"/>
                    <a:pt x="188" y="283"/>
                    <a:pt x="188" y="391"/>
                  </a:cubicBezTo>
                  <a:cubicBezTo>
                    <a:pt x="188" y="2412"/>
                    <a:pt x="188" y="2412"/>
                    <a:pt x="188" y="2412"/>
                  </a:cubicBezTo>
                  <a:cubicBezTo>
                    <a:pt x="1467" y="3031"/>
                    <a:pt x="1467" y="3031"/>
                    <a:pt x="1467" y="3031"/>
                  </a:cubicBezTo>
                  <a:cubicBezTo>
                    <a:pt x="2746" y="2412"/>
                    <a:pt x="2746" y="2412"/>
                    <a:pt x="2746" y="2412"/>
                  </a:cubicBezTo>
                  <a:cubicBezTo>
                    <a:pt x="2746" y="391"/>
                    <a:pt x="2746" y="391"/>
                    <a:pt x="2746" y="391"/>
                  </a:cubicBezTo>
                  <a:cubicBezTo>
                    <a:pt x="2746" y="283"/>
                    <a:pt x="2767" y="186"/>
                    <a:pt x="2801" y="115"/>
                  </a:cubicBezTo>
                  <a:cubicBezTo>
                    <a:pt x="2835" y="44"/>
                    <a:pt x="2882" y="0"/>
                    <a:pt x="2934" y="0"/>
                  </a:cubicBezTo>
                  <a:lnTo>
                    <a:pt x="0" y="0"/>
                  </a:lnTo>
                  <a:close/>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14" name="TextBox 13"/>
            <p:cNvSpPr txBox="1"/>
            <p:nvPr/>
          </p:nvSpPr>
          <p:spPr>
            <a:xfrm>
              <a:off x="1364402" y="1895127"/>
              <a:ext cx="752475" cy="492443"/>
            </a:xfrm>
            <a:prstGeom prst="rect">
              <a:avLst/>
            </a:prstGeom>
            <a:noFill/>
          </p:spPr>
          <p:txBody>
            <a:bodyPr wrap="square" lIns="0" tIns="0" rIns="0" bIns="0" rtlCol="0">
              <a:spAutoFit/>
            </a:bodyPr>
            <a:lstStyle/>
            <a:p>
              <a:pPr algn="ctr"/>
              <a:r>
                <a:rPr lang="en-US" sz="3200" b="1" dirty="0">
                  <a:solidFill>
                    <a:schemeClr val="bg1"/>
                  </a:solidFill>
                  <a:latin typeface="Lato" panose="020F0502020204030203" pitchFamily="34" charset="0"/>
                  <a:ea typeface="Open Sans Light" panose="020B0306030504020204" pitchFamily="34" charset="0"/>
                  <a:cs typeface="Open Sans Light" panose="020B0306030504020204" pitchFamily="34" charset="0"/>
                </a:rPr>
                <a:t>01</a:t>
              </a:r>
            </a:p>
          </p:txBody>
        </p:sp>
        <p:sp>
          <p:nvSpPr>
            <p:cNvPr id="15" name="TextBox 14"/>
            <p:cNvSpPr txBox="1"/>
            <p:nvPr/>
          </p:nvSpPr>
          <p:spPr>
            <a:xfrm>
              <a:off x="1364402" y="1772744"/>
              <a:ext cx="752475" cy="138499"/>
            </a:xfrm>
            <a:prstGeom prst="rect">
              <a:avLst/>
            </a:prstGeom>
            <a:noFill/>
          </p:spPr>
          <p:txBody>
            <a:bodyPr wrap="square" lIns="0" tIns="0" rIns="0" bIns="0" rtlCol="0">
              <a:spAutoFit/>
            </a:bodyPr>
            <a:lstStyle/>
            <a:p>
              <a:pPr algn="ctr"/>
              <a:r>
                <a:rPr lang="en-US" sz="900" b="1" cap="all" spc="40" dirty="0">
                  <a:solidFill>
                    <a:schemeClr val="bg1"/>
                  </a:solidFill>
                  <a:latin typeface="Lato" panose="020F0502020204030203" pitchFamily="34" charset="0"/>
                  <a:ea typeface="Open Sans" panose="020B0606030504020204" pitchFamily="34" charset="0"/>
                  <a:cs typeface="Open Sans" panose="020B0606030504020204" pitchFamily="34" charset="0"/>
                </a:rPr>
                <a:t>STEP</a:t>
              </a:r>
            </a:p>
          </p:txBody>
        </p:sp>
        <p:sp>
          <p:nvSpPr>
            <p:cNvPr id="22" name="TextBox 21"/>
            <p:cNvSpPr txBox="1"/>
            <p:nvPr/>
          </p:nvSpPr>
          <p:spPr>
            <a:xfrm>
              <a:off x="978131" y="3134079"/>
              <a:ext cx="1589090" cy="467244"/>
            </a:xfrm>
            <a:prstGeom prst="rect">
              <a:avLst/>
            </a:prstGeom>
            <a:noFill/>
          </p:spPr>
          <p:txBody>
            <a:bodyPr wrap="square" lIns="0" tIns="0" rIns="0" bIns="0" rtlCol="0">
              <a:spAutoFit/>
            </a:bodyPr>
            <a:lstStyle/>
            <a:p>
              <a:pPr algn="ctr">
                <a:lnSpc>
                  <a:spcPct val="130000"/>
                </a:lnSpc>
              </a:pPr>
              <a:r>
                <a:rPr lang="en-US" sz="80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Training data set in which the give image is divided into motifs and sub motifs  of atomic elements.</a:t>
              </a:r>
            </a:p>
          </p:txBody>
        </p:sp>
        <p:sp>
          <p:nvSpPr>
            <p:cNvPr id="23" name="Title 2"/>
            <p:cNvSpPr txBox="1">
              <a:spLocks/>
            </p:cNvSpPr>
            <p:nvPr/>
          </p:nvSpPr>
          <p:spPr>
            <a:xfrm>
              <a:off x="978131" y="2910592"/>
              <a:ext cx="1589090"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000" cap="all" spc="20" dirty="0">
                  <a:solidFill>
                    <a:schemeClr val="bg1"/>
                  </a:solidFill>
                  <a:latin typeface="Lato" panose="020F0502020204030203" pitchFamily="34" charset="0"/>
                </a:rPr>
                <a:t>Training data set</a:t>
              </a:r>
            </a:p>
          </p:txBody>
        </p:sp>
      </p:grpSp>
      <p:grpSp>
        <p:nvGrpSpPr>
          <p:cNvPr id="29" name="Group 28"/>
          <p:cNvGrpSpPr/>
          <p:nvPr/>
        </p:nvGrpSpPr>
        <p:grpSpPr>
          <a:xfrm>
            <a:off x="3424238" y="1543050"/>
            <a:ext cx="2295525" cy="2743200"/>
            <a:chOff x="3424238" y="1543050"/>
            <a:chExt cx="2295525" cy="2743200"/>
          </a:xfrm>
        </p:grpSpPr>
        <p:sp>
          <p:nvSpPr>
            <p:cNvPr id="4" name="Freeform 5"/>
            <p:cNvSpPr>
              <a:spLocks/>
            </p:cNvSpPr>
            <p:nvPr/>
          </p:nvSpPr>
          <p:spPr bwMode="auto">
            <a:xfrm>
              <a:off x="5028238" y="1543050"/>
              <a:ext cx="134203" cy="140016"/>
            </a:xfrm>
            <a:custGeom>
              <a:avLst/>
              <a:gdLst>
                <a:gd name="T0" fmla="*/ 376 w 376"/>
                <a:gd name="T1" fmla="*/ 391 h 391"/>
                <a:gd name="T2" fmla="*/ 188 w 376"/>
                <a:gd name="T3" fmla="*/ 0 h 391"/>
                <a:gd name="T4" fmla="*/ 0 w 376"/>
                <a:gd name="T5" fmla="*/ 391 h 391"/>
                <a:gd name="T6" fmla="*/ 376 w 376"/>
                <a:gd name="T7" fmla="*/ 391 h 391"/>
              </a:gdLst>
              <a:ahLst/>
              <a:cxnLst>
                <a:cxn ang="0">
                  <a:pos x="T0" y="T1"/>
                </a:cxn>
                <a:cxn ang="0">
                  <a:pos x="T2" y="T3"/>
                </a:cxn>
                <a:cxn ang="0">
                  <a:pos x="T4" y="T5"/>
                </a:cxn>
                <a:cxn ang="0">
                  <a:pos x="T6" y="T7"/>
                </a:cxn>
              </a:cxnLst>
              <a:rect l="0" t="0" r="r" b="b"/>
              <a:pathLst>
                <a:path w="376" h="391">
                  <a:moveTo>
                    <a:pt x="376" y="391"/>
                  </a:moveTo>
                  <a:cubicBezTo>
                    <a:pt x="376" y="175"/>
                    <a:pt x="292" y="0"/>
                    <a:pt x="188" y="0"/>
                  </a:cubicBezTo>
                  <a:cubicBezTo>
                    <a:pt x="84" y="0"/>
                    <a:pt x="0" y="175"/>
                    <a:pt x="0" y="391"/>
                  </a:cubicBezTo>
                  <a:lnTo>
                    <a:pt x="376" y="391"/>
                  </a:lnTo>
                  <a:close/>
                </a:path>
              </a:pathLst>
            </a:custGeom>
            <a:solidFill>
              <a:schemeClr val="accent2">
                <a:lumMod val="75000"/>
              </a:schemeClr>
            </a:solidFill>
            <a:ln>
              <a:noFill/>
            </a:ln>
          </p:spPr>
          <p:txBody>
            <a:bodyPr vert="horz" wrap="square" lIns="34290" tIns="17145" rIns="34290" bIns="17145" numCol="1" anchor="t" anchorCtr="0" compatLnSpc="1">
              <a:prstTxWarp prst="textNoShape">
                <a:avLst/>
              </a:prstTxWarp>
            </a:bodyPr>
            <a:lstStyle/>
            <a:p>
              <a:endParaRPr lang="en-US" sz="900" b="1">
                <a:latin typeface="Open Sans" panose="020B0606030504020204" pitchFamily="34" charset="0"/>
                <a:ea typeface="Open Sans" panose="020B0606030504020204" pitchFamily="34" charset="0"/>
                <a:cs typeface="Open Sans" panose="020B0606030504020204" pitchFamily="34" charset="0"/>
              </a:endParaRPr>
            </a:p>
          </p:txBody>
        </p:sp>
        <p:sp>
          <p:nvSpPr>
            <p:cNvPr id="5" name="Freeform 6"/>
            <p:cNvSpPr>
              <a:spLocks/>
            </p:cNvSpPr>
            <p:nvPr/>
          </p:nvSpPr>
          <p:spPr bwMode="auto">
            <a:xfrm>
              <a:off x="3981560" y="1543050"/>
              <a:ext cx="134203" cy="140016"/>
            </a:xfrm>
            <a:custGeom>
              <a:avLst/>
              <a:gdLst>
                <a:gd name="T0" fmla="*/ 0 w 376"/>
                <a:gd name="T1" fmla="*/ 391 h 391"/>
                <a:gd name="T2" fmla="*/ 188 w 376"/>
                <a:gd name="T3" fmla="*/ 0 h 391"/>
                <a:gd name="T4" fmla="*/ 376 w 376"/>
                <a:gd name="T5" fmla="*/ 391 h 391"/>
                <a:gd name="T6" fmla="*/ 0 w 376"/>
                <a:gd name="T7" fmla="*/ 391 h 391"/>
              </a:gdLst>
              <a:ahLst/>
              <a:cxnLst>
                <a:cxn ang="0">
                  <a:pos x="T0" y="T1"/>
                </a:cxn>
                <a:cxn ang="0">
                  <a:pos x="T2" y="T3"/>
                </a:cxn>
                <a:cxn ang="0">
                  <a:pos x="T4" y="T5"/>
                </a:cxn>
                <a:cxn ang="0">
                  <a:pos x="T6" y="T7"/>
                </a:cxn>
              </a:cxnLst>
              <a:rect l="0" t="0" r="r" b="b"/>
              <a:pathLst>
                <a:path w="376" h="391">
                  <a:moveTo>
                    <a:pt x="0" y="391"/>
                  </a:moveTo>
                  <a:cubicBezTo>
                    <a:pt x="0" y="175"/>
                    <a:pt x="84" y="0"/>
                    <a:pt x="188" y="0"/>
                  </a:cubicBezTo>
                  <a:cubicBezTo>
                    <a:pt x="292" y="0"/>
                    <a:pt x="376" y="175"/>
                    <a:pt x="376" y="391"/>
                  </a:cubicBezTo>
                  <a:lnTo>
                    <a:pt x="0" y="391"/>
                  </a:lnTo>
                  <a:close/>
                </a:path>
              </a:pathLst>
            </a:custGeom>
            <a:solidFill>
              <a:schemeClr val="accent2">
                <a:lumMod val="75000"/>
              </a:schemeClr>
            </a:solidFill>
            <a:ln>
              <a:noFill/>
            </a:ln>
          </p:spPr>
          <p:txBody>
            <a:bodyPr vert="horz" wrap="square" lIns="34290" tIns="17145" rIns="34290" bIns="17145" numCol="1" anchor="t" anchorCtr="0" compatLnSpc="1">
              <a:prstTxWarp prst="textNoShape">
                <a:avLst/>
              </a:prstTxWarp>
            </a:bodyPr>
            <a:lstStyle/>
            <a:p>
              <a:endParaRPr lang="en-US" sz="900" b="1">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3424238" y="1671788"/>
              <a:ext cx="2295525" cy="26144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7" name="Freeform 7"/>
            <p:cNvSpPr>
              <a:spLocks/>
            </p:cNvSpPr>
            <p:nvPr/>
          </p:nvSpPr>
          <p:spPr bwMode="auto">
            <a:xfrm>
              <a:off x="4047074" y="1543050"/>
              <a:ext cx="1049852" cy="1085252"/>
            </a:xfrm>
            <a:custGeom>
              <a:avLst/>
              <a:gdLst>
                <a:gd name="T0" fmla="*/ 0 w 2934"/>
                <a:gd name="T1" fmla="*/ 0 h 3031"/>
                <a:gd name="T2" fmla="*/ 133 w 2934"/>
                <a:gd name="T3" fmla="*/ 115 h 3031"/>
                <a:gd name="T4" fmla="*/ 188 w 2934"/>
                <a:gd name="T5" fmla="*/ 391 h 3031"/>
                <a:gd name="T6" fmla="*/ 188 w 2934"/>
                <a:gd name="T7" fmla="*/ 2412 h 3031"/>
                <a:gd name="T8" fmla="*/ 1467 w 2934"/>
                <a:gd name="T9" fmla="*/ 3031 h 3031"/>
                <a:gd name="T10" fmla="*/ 2746 w 2934"/>
                <a:gd name="T11" fmla="*/ 2412 h 3031"/>
                <a:gd name="T12" fmla="*/ 2746 w 2934"/>
                <a:gd name="T13" fmla="*/ 391 h 3031"/>
                <a:gd name="T14" fmla="*/ 2801 w 2934"/>
                <a:gd name="T15" fmla="*/ 115 h 3031"/>
                <a:gd name="T16" fmla="*/ 2934 w 2934"/>
                <a:gd name="T17" fmla="*/ 0 h 3031"/>
                <a:gd name="T18" fmla="*/ 0 w 2934"/>
                <a:gd name="T19" fmla="*/ 0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4" h="3031">
                  <a:moveTo>
                    <a:pt x="0" y="0"/>
                  </a:moveTo>
                  <a:cubicBezTo>
                    <a:pt x="52" y="0"/>
                    <a:pt x="99" y="44"/>
                    <a:pt x="133" y="115"/>
                  </a:cubicBezTo>
                  <a:cubicBezTo>
                    <a:pt x="167" y="186"/>
                    <a:pt x="188" y="283"/>
                    <a:pt x="188" y="391"/>
                  </a:cubicBezTo>
                  <a:cubicBezTo>
                    <a:pt x="188" y="2412"/>
                    <a:pt x="188" y="2412"/>
                    <a:pt x="188" y="2412"/>
                  </a:cubicBezTo>
                  <a:cubicBezTo>
                    <a:pt x="1467" y="3031"/>
                    <a:pt x="1467" y="3031"/>
                    <a:pt x="1467" y="3031"/>
                  </a:cubicBezTo>
                  <a:cubicBezTo>
                    <a:pt x="2746" y="2412"/>
                    <a:pt x="2746" y="2412"/>
                    <a:pt x="2746" y="2412"/>
                  </a:cubicBezTo>
                  <a:cubicBezTo>
                    <a:pt x="2746" y="391"/>
                    <a:pt x="2746" y="391"/>
                    <a:pt x="2746" y="391"/>
                  </a:cubicBezTo>
                  <a:cubicBezTo>
                    <a:pt x="2746" y="283"/>
                    <a:pt x="2767" y="186"/>
                    <a:pt x="2801" y="115"/>
                  </a:cubicBezTo>
                  <a:cubicBezTo>
                    <a:pt x="2835" y="44"/>
                    <a:pt x="2882" y="0"/>
                    <a:pt x="2934" y="0"/>
                  </a:cubicBezTo>
                  <a:lnTo>
                    <a:pt x="0" y="0"/>
                  </a:lnTo>
                  <a:close/>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8" name="TextBox 7"/>
            <p:cNvSpPr txBox="1"/>
            <p:nvPr/>
          </p:nvSpPr>
          <p:spPr>
            <a:xfrm>
              <a:off x="4195763" y="1895127"/>
              <a:ext cx="752475" cy="492443"/>
            </a:xfrm>
            <a:prstGeom prst="rect">
              <a:avLst/>
            </a:prstGeom>
            <a:noFill/>
          </p:spPr>
          <p:txBody>
            <a:bodyPr wrap="square" lIns="0" tIns="0" rIns="0" bIns="0" rtlCol="0">
              <a:spAutoFit/>
            </a:bodyPr>
            <a:lstStyle/>
            <a:p>
              <a:pPr algn="ctr"/>
              <a:r>
                <a:rPr lang="en-US" sz="3200" b="1" dirty="0">
                  <a:solidFill>
                    <a:schemeClr val="bg1"/>
                  </a:solidFill>
                  <a:latin typeface="Lato" panose="020F0502020204030203" pitchFamily="34" charset="0"/>
                  <a:ea typeface="Open Sans Light" panose="020B0306030504020204" pitchFamily="34" charset="0"/>
                  <a:cs typeface="Open Sans Light" panose="020B0306030504020204" pitchFamily="34" charset="0"/>
                </a:rPr>
                <a:t>02</a:t>
              </a:r>
            </a:p>
          </p:txBody>
        </p:sp>
        <p:sp>
          <p:nvSpPr>
            <p:cNvPr id="9" name="TextBox 8"/>
            <p:cNvSpPr txBox="1"/>
            <p:nvPr/>
          </p:nvSpPr>
          <p:spPr>
            <a:xfrm>
              <a:off x="4195763" y="1772744"/>
              <a:ext cx="752475" cy="138499"/>
            </a:xfrm>
            <a:prstGeom prst="rect">
              <a:avLst/>
            </a:prstGeom>
            <a:noFill/>
          </p:spPr>
          <p:txBody>
            <a:bodyPr wrap="square" lIns="0" tIns="0" rIns="0" bIns="0" rtlCol="0">
              <a:spAutoFit/>
            </a:bodyPr>
            <a:lstStyle/>
            <a:p>
              <a:pPr algn="ctr"/>
              <a:r>
                <a:rPr lang="en-US" sz="900" b="1" cap="all" spc="40" dirty="0">
                  <a:solidFill>
                    <a:schemeClr val="bg1"/>
                  </a:solidFill>
                  <a:latin typeface="Lato" panose="020F0502020204030203" pitchFamily="34" charset="0"/>
                  <a:ea typeface="Open Sans" panose="020B0606030504020204" pitchFamily="34" charset="0"/>
                  <a:cs typeface="Open Sans" panose="020B0606030504020204" pitchFamily="34" charset="0"/>
                </a:rPr>
                <a:t>STEP</a:t>
              </a:r>
            </a:p>
          </p:txBody>
        </p:sp>
        <p:sp>
          <p:nvSpPr>
            <p:cNvPr id="24" name="TextBox 23"/>
            <p:cNvSpPr txBox="1"/>
            <p:nvPr/>
          </p:nvSpPr>
          <p:spPr>
            <a:xfrm>
              <a:off x="3777455" y="3134079"/>
              <a:ext cx="1589090" cy="467244"/>
            </a:xfrm>
            <a:prstGeom prst="rect">
              <a:avLst/>
            </a:prstGeom>
            <a:noFill/>
          </p:spPr>
          <p:txBody>
            <a:bodyPr wrap="square" lIns="0" tIns="0" rIns="0" bIns="0" rtlCol="0">
              <a:spAutoFit/>
            </a:bodyPr>
            <a:lstStyle/>
            <a:p>
              <a:pPr algn="ctr">
                <a:lnSpc>
                  <a:spcPct val="130000"/>
                </a:lnSpc>
              </a:pPr>
              <a:r>
                <a:rPr lang="en-US" sz="80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After each layer of convolution  a stack of layers together form a feature maps  and these are used In next level</a:t>
              </a:r>
            </a:p>
          </p:txBody>
        </p:sp>
        <p:sp>
          <p:nvSpPr>
            <p:cNvPr id="25" name="Title 2"/>
            <p:cNvSpPr txBox="1">
              <a:spLocks/>
            </p:cNvSpPr>
            <p:nvPr/>
          </p:nvSpPr>
          <p:spPr>
            <a:xfrm>
              <a:off x="3777455" y="2910592"/>
              <a:ext cx="1589090"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000" cap="all" spc="20" dirty="0">
                  <a:solidFill>
                    <a:schemeClr val="bg1"/>
                  </a:solidFill>
                  <a:latin typeface="Lato" panose="020F0502020204030203" pitchFamily="34" charset="0"/>
                </a:rPr>
                <a:t>Feature maps</a:t>
              </a:r>
            </a:p>
          </p:txBody>
        </p:sp>
      </p:grpSp>
      <p:grpSp>
        <p:nvGrpSpPr>
          <p:cNvPr id="30" name="Group 29"/>
          <p:cNvGrpSpPr/>
          <p:nvPr/>
        </p:nvGrpSpPr>
        <p:grpSpPr>
          <a:xfrm>
            <a:off x="6251575" y="1543050"/>
            <a:ext cx="2295525" cy="2743200"/>
            <a:chOff x="6251575" y="1543050"/>
            <a:chExt cx="2295525" cy="2743200"/>
          </a:xfrm>
        </p:grpSpPr>
        <p:sp>
          <p:nvSpPr>
            <p:cNvPr id="16" name="Freeform 5"/>
            <p:cNvSpPr>
              <a:spLocks/>
            </p:cNvSpPr>
            <p:nvPr/>
          </p:nvSpPr>
          <p:spPr bwMode="auto">
            <a:xfrm>
              <a:off x="7855575" y="1543050"/>
              <a:ext cx="134203" cy="140016"/>
            </a:xfrm>
            <a:custGeom>
              <a:avLst/>
              <a:gdLst>
                <a:gd name="T0" fmla="*/ 376 w 376"/>
                <a:gd name="T1" fmla="*/ 391 h 391"/>
                <a:gd name="T2" fmla="*/ 188 w 376"/>
                <a:gd name="T3" fmla="*/ 0 h 391"/>
                <a:gd name="T4" fmla="*/ 0 w 376"/>
                <a:gd name="T5" fmla="*/ 391 h 391"/>
                <a:gd name="T6" fmla="*/ 376 w 376"/>
                <a:gd name="T7" fmla="*/ 391 h 391"/>
              </a:gdLst>
              <a:ahLst/>
              <a:cxnLst>
                <a:cxn ang="0">
                  <a:pos x="T0" y="T1"/>
                </a:cxn>
                <a:cxn ang="0">
                  <a:pos x="T2" y="T3"/>
                </a:cxn>
                <a:cxn ang="0">
                  <a:pos x="T4" y="T5"/>
                </a:cxn>
                <a:cxn ang="0">
                  <a:pos x="T6" y="T7"/>
                </a:cxn>
              </a:cxnLst>
              <a:rect l="0" t="0" r="r" b="b"/>
              <a:pathLst>
                <a:path w="376" h="391">
                  <a:moveTo>
                    <a:pt x="376" y="391"/>
                  </a:moveTo>
                  <a:cubicBezTo>
                    <a:pt x="376" y="175"/>
                    <a:pt x="292" y="0"/>
                    <a:pt x="188" y="0"/>
                  </a:cubicBezTo>
                  <a:cubicBezTo>
                    <a:pt x="84" y="0"/>
                    <a:pt x="0" y="175"/>
                    <a:pt x="0" y="391"/>
                  </a:cubicBezTo>
                  <a:lnTo>
                    <a:pt x="376" y="391"/>
                  </a:lnTo>
                  <a:close/>
                </a:path>
              </a:pathLst>
            </a:custGeom>
            <a:solidFill>
              <a:schemeClr val="accent2">
                <a:lumMod val="75000"/>
              </a:schemeClr>
            </a:solidFill>
            <a:ln>
              <a:noFill/>
            </a:ln>
          </p:spPr>
          <p:txBody>
            <a:bodyPr vert="horz" wrap="square" lIns="34290" tIns="17145" rIns="34290" bIns="17145" numCol="1" anchor="t" anchorCtr="0" compatLnSpc="1">
              <a:prstTxWarp prst="textNoShape">
                <a:avLst/>
              </a:prstTxWarp>
            </a:bodyPr>
            <a:lstStyle/>
            <a:p>
              <a:endParaRPr lang="en-US" sz="900"/>
            </a:p>
          </p:txBody>
        </p:sp>
        <p:sp>
          <p:nvSpPr>
            <p:cNvPr id="17" name="Freeform 6"/>
            <p:cNvSpPr>
              <a:spLocks/>
            </p:cNvSpPr>
            <p:nvPr/>
          </p:nvSpPr>
          <p:spPr bwMode="auto">
            <a:xfrm>
              <a:off x="6808897" y="1543050"/>
              <a:ext cx="134203" cy="140016"/>
            </a:xfrm>
            <a:custGeom>
              <a:avLst/>
              <a:gdLst>
                <a:gd name="T0" fmla="*/ 0 w 376"/>
                <a:gd name="T1" fmla="*/ 391 h 391"/>
                <a:gd name="T2" fmla="*/ 188 w 376"/>
                <a:gd name="T3" fmla="*/ 0 h 391"/>
                <a:gd name="T4" fmla="*/ 376 w 376"/>
                <a:gd name="T5" fmla="*/ 391 h 391"/>
                <a:gd name="T6" fmla="*/ 0 w 376"/>
                <a:gd name="T7" fmla="*/ 391 h 391"/>
              </a:gdLst>
              <a:ahLst/>
              <a:cxnLst>
                <a:cxn ang="0">
                  <a:pos x="T0" y="T1"/>
                </a:cxn>
                <a:cxn ang="0">
                  <a:pos x="T2" y="T3"/>
                </a:cxn>
                <a:cxn ang="0">
                  <a:pos x="T4" y="T5"/>
                </a:cxn>
                <a:cxn ang="0">
                  <a:pos x="T6" y="T7"/>
                </a:cxn>
              </a:cxnLst>
              <a:rect l="0" t="0" r="r" b="b"/>
              <a:pathLst>
                <a:path w="376" h="391">
                  <a:moveTo>
                    <a:pt x="0" y="391"/>
                  </a:moveTo>
                  <a:cubicBezTo>
                    <a:pt x="0" y="175"/>
                    <a:pt x="84" y="0"/>
                    <a:pt x="188" y="0"/>
                  </a:cubicBezTo>
                  <a:cubicBezTo>
                    <a:pt x="292" y="0"/>
                    <a:pt x="376" y="175"/>
                    <a:pt x="376" y="391"/>
                  </a:cubicBezTo>
                  <a:lnTo>
                    <a:pt x="0" y="391"/>
                  </a:lnTo>
                  <a:close/>
                </a:path>
              </a:pathLst>
            </a:custGeom>
            <a:solidFill>
              <a:schemeClr val="accent2">
                <a:lumMod val="75000"/>
              </a:schemeClr>
            </a:solidFill>
            <a:ln>
              <a:noFill/>
            </a:ln>
          </p:spPr>
          <p:txBody>
            <a:bodyPr vert="horz" wrap="square" lIns="34290" tIns="17145" rIns="34290" bIns="17145" numCol="1" anchor="t" anchorCtr="0" compatLnSpc="1">
              <a:prstTxWarp prst="textNoShape">
                <a:avLst/>
              </a:prstTxWarp>
            </a:bodyPr>
            <a:lstStyle/>
            <a:p>
              <a:endParaRPr lang="en-US" sz="900" b="1">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p:cNvSpPr/>
            <p:nvPr/>
          </p:nvSpPr>
          <p:spPr>
            <a:xfrm>
              <a:off x="6251575" y="1671788"/>
              <a:ext cx="2295525" cy="26144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9" name="Freeform 7"/>
            <p:cNvSpPr>
              <a:spLocks/>
            </p:cNvSpPr>
            <p:nvPr/>
          </p:nvSpPr>
          <p:spPr bwMode="auto">
            <a:xfrm>
              <a:off x="6874411" y="1543050"/>
              <a:ext cx="1049852" cy="1085252"/>
            </a:xfrm>
            <a:custGeom>
              <a:avLst/>
              <a:gdLst>
                <a:gd name="T0" fmla="*/ 0 w 2934"/>
                <a:gd name="T1" fmla="*/ 0 h 3031"/>
                <a:gd name="T2" fmla="*/ 133 w 2934"/>
                <a:gd name="T3" fmla="*/ 115 h 3031"/>
                <a:gd name="T4" fmla="*/ 188 w 2934"/>
                <a:gd name="T5" fmla="*/ 391 h 3031"/>
                <a:gd name="T6" fmla="*/ 188 w 2934"/>
                <a:gd name="T7" fmla="*/ 2412 h 3031"/>
                <a:gd name="T8" fmla="*/ 1467 w 2934"/>
                <a:gd name="T9" fmla="*/ 3031 h 3031"/>
                <a:gd name="T10" fmla="*/ 2746 w 2934"/>
                <a:gd name="T11" fmla="*/ 2412 h 3031"/>
                <a:gd name="T12" fmla="*/ 2746 w 2934"/>
                <a:gd name="T13" fmla="*/ 391 h 3031"/>
                <a:gd name="T14" fmla="*/ 2801 w 2934"/>
                <a:gd name="T15" fmla="*/ 115 h 3031"/>
                <a:gd name="T16" fmla="*/ 2934 w 2934"/>
                <a:gd name="T17" fmla="*/ 0 h 3031"/>
                <a:gd name="T18" fmla="*/ 0 w 2934"/>
                <a:gd name="T19" fmla="*/ 0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4" h="3031">
                  <a:moveTo>
                    <a:pt x="0" y="0"/>
                  </a:moveTo>
                  <a:cubicBezTo>
                    <a:pt x="52" y="0"/>
                    <a:pt x="99" y="44"/>
                    <a:pt x="133" y="115"/>
                  </a:cubicBezTo>
                  <a:cubicBezTo>
                    <a:pt x="167" y="186"/>
                    <a:pt x="188" y="283"/>
                    <a:pt x="188" y="391"/>
                  </a:cubicBezTo>
                  <a:cubicBezTo>
                    <a:pt x="188" y="2412"/>
                    <a:pt x="188" y="2412"/>
                    <a:pt x="188" y="2412"/>
                  </a:cubicBezTo>
                  <a:cubicBezTo>
                    <a:pt x="1467" y="3031"/>
                    <a:pt x="1467" y="3031"/>
                    <a:pt x="1467" y="3031"/>
                  </a:cubicBezTo>
                  <a:cubicBezTo>
                    <a:pt x="2746" y="2412"/>
                    <a:pt x="2746" y="2412"/>
                    <a:pt x="2746" y="2412"/>
                  </a:cubicBezTo>
                  <a:cubicBezTo>
                    <a:pt x="2746" y="391"/>
                    <a:pt x="2746" y="391"/>
                    <a:pt x="2746" y="391"/>
                  </a:cubicBezTo>
                  <a:cubicBezTo>
                    <a:pt x="2746" y="283"/>
                    <a:pt x="2767" y="186"/>
                    <a:pt x="2801" y="115"/>
                  </a:cubicBezTo>
                  <a:cubicBezTo>
                    <a:pt x="2835" y="44"/>
                    <a:pt x="2882" y="0"/>
                    <a:pt x="2934" y="0"/>
                  </a:cubicBezTo>
                  <a:lnTo>
                    <a:pt x="0" y="0"/>
                  </a:lnTo>
                  <a:close/>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20" name="TextBox 19"/>
            <p:cNvSpPr txBox="1"/>
            <p:nvPr/>
          </p:nvSpPr>
          <p:spPr>
            <a:xfrm>
              <a:off x="7023100" y="1895127"/>
              <a:ext cx="752475" cy="492443"/>
            </a:xfrm>
            <a:prstGeom prst="rect">
              <a:avLst/>
            </a:prstGeom>
            <a:noFill/>
          </p:spPr>
          <p:txBody>
            <a:bodyPr wrap="square" lIns="0" tIns="0" rIns="0" bIns="0" rtlCol="0">
              <a:spAutoFit/>
            </a:bodyPr>
            <a:lstStyle/>
            <a:p>
              <a:pPr algn="ctr"/>
              <a:r>
                <a:rPr lang="en-US" sz="3200" b="1" dirty="0">
                  <a:solidFill>
                    <a:schemeClr val="bg1"/>
                  </a:solidFill>
                  <a:latin typeface="Lato" panose="020F0502020204030203" pitchFamily="34" charset="0"/>
                  <a:ea typeface="Open Sans Light" panose="020B0306030504020204" pitchFamily="34" charset="0"/>
                  <a:cs typeface="Open Sans Light" panose="020B0306030504020204" pitchFamily="34" charset="0"/>
                </a:rPr>
                <a:t>03</a:t>
              </a:r>
            </a:p>
          </p:txBody>
        </p:sp>
        <p:sp>
          <p:nvSpPr>
            <p:cNvPr id="21" name="TextBox 20"/>
            <p:cNvSpPr txBox="1"/>
            <p:nvPr/>
          </p:nvSpPr>
          <p:spPr>
            <a:xfrm>
              <a:off x="7023100" y="1772744"/>
              <a:ext cx="752475" cy="138499"/>
            </a:xfrm>
            <a:prstGeom prst="rect">
              <a:avLst/>
            </a:prstGeom>
            <a:noFill/>
          </p:spPr>
          <p:txBody>
            <a:bodyPr wrap="square" lIns="0" tIns="0" rIns="0" bIns="0" rtlCol="0">
              <a:spAutoFit/>
            </a:bodyPr>
            <a:lstStyle/>
            <a:p>
              <a:pPr algn="ctr"/>
              <a:r>
                <a:rPr lang="en-US" sz="900" b="1" cap="all" spc="40" dirty="0">
                  <a:solidFill>
                    <a:schemeClr val="bg1"/>
                  </a:solidFill>
                  <a:latin typeface="Lato" panose="020F0502020204030203" pitchFamily="34" charset="0"/>
                  <a:ea typeface="Open Sans" panose="020B0606030504020204" pitchFamily="34" charset="0"/>
                  <a:cs typeface="Open Sans" panose="020B0606030504020204" pitchFamily="34" charset="0"/>
                </a:rPr>
                <a:t>STEP</a:t>
              </a:r>
            </a:p>
          </p:txBody>
        </p:sp>
        <p:sp>
          <p:nvSpPr>
            <p:cNvPr id="26" name="TextBox 25"/>
            <p:cNvSpPr txBox="1"/>
            <p:nvPr/>
          </p:nvSpPr>
          <p:spPr>
            <a:xfrm>
              <a:off x="6604792" y="3134079"/>
              <a:ext cx="1589090" cy="467244"/>
            </a:xfrm>
            <a:prstGeom prst="rect">
              <a:avLst/>
            </a:prstGeom>
            <a:noFill/>
          </p:spPr>
          <p:txBody>
            <a:bodyPr wrap="square" lIns="0" tIns="0" rIns="0" bIns="0" rtlCol="0">
              <a:spAutoFit/>
            </a:bodyPr>
            <a:lstStyle/>
            <a:p>
              <a:pPr algn="ctr">
                <a:lnSpc>
                  <a:spcPct val="130000"/>
                </a:lnSpc>
              </a:pPr>
              <a:r>
                <a:rPr lang="en-US" sz="80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After more than 3 levels of CNN the label for corresponding image in database is extracted </a:t>
              </a:r>
            </a:p>
          </p:txBody>
        </p:sp>
        <p:sp>
          <p:nvSpPr>
            <p:cNvPr id="27" name="Title 2"/>
            <p:cNvSpPr txBox="1">
              <a:spLocks/>
            </p:cNvSpPr>
            <p:nvPr/>
          </p:nvSpPr>
          <p:spPr>
            <a:xfrm>
              <a:off x="6604792" y="2910592"/>
              <a:ext cx="1589090"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000" cap="all" spc="20" dirty="0">
                  <a:solidFill>
                    <a:schemeClr val="bg1"/>
                  </a:solidFill>
                  <a:latin typeface="Lato" panose="020F0502020204030203" pitchFamily="34" charset="0"/>
                </a:rPr>
                <a:t>Label</a:t>
              </a:r>
            </a:p>
          </p:txBody>
        </p:sp>
      </p:grpSp>
    </p:spTree>
    <p:extLst>
      <p:ext uri="{BB962C8B-B14F-4D97-AF65-F5344CB8AC3E}">
        <p14:creationId xmlns:p14="http://schemas.microsoft.com/office/powerpoint/2010/main" val="1154327009"/>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250"/>
                                        <p:tgtEl>
                                          <p:spTgt spid="28"/>
                                        </p:tgtEl>
                                      </p:cBhvr>
                                    </p:animEffect>
                                  </p:childTnLst>
                                </p:cTn>
                              </p:par>
                            </p:childTnLst>
                          </p:cTn>
                        </p:par>
                        <p:par>
                          <p:cTn id="8" fill="hold">
                            <p:stCondLst>
                              <p:cond delay="500"/>
                            </p:stCondLst>
                            <p:childTnLst>
                              <p:par>
                                <p:cTn id="9" presetID="22" presetClass="entr" presetSubtype="1" fill="hold" nodeType="afterEffect">
                                  <p:stCondLst>
                                    <p:cond delay="25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250"/>
                                        <p:tgtEl>
                                          <p:spTgt spid="29"/>
                                        </p:tgtEl>
                                      </p:cBhvr>
                                    </p:animEffect>
                                  </p:childTnLst>
                                </p:cTn>
                              </p:par>
                            </p:childTnLst>
                          </p:cTn>
                        </p:par>
                        <p:par>
                          <p:cTn id="12" fill="hold">
                            <p:stCondLst>
                              <p:cond delay="1000"/>
                            </p:stCondLst>
                            <p:childTnLst>
                              <p:par>
                                <p:cTn id="13" presetID="22" presetClass="entr" presetSubtype="1" fill="hold"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1A4E25-88C0-B243-AE1F-7A3FF35EF16A}"/>
              </a:ext>
            </a:extLst>
          </p:cNvPr>
          <p:cNvSpPr/>
          <p:nvPr/>
        </p:nvSpPr>
        <p:spPr>
          <a:xfrm>
            <a:off x="336332" y="611141"/>
            <a:ext cx="3941382" cy="1960609"/>
          </a:xfrm>
          <a:prstGeom prst="rect">
            <a:avLst/>
          </a:prstGeom>
          <a:solidFill>
            <a:srgbClr val="FF0000"/>
          </a:solid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lumMod val="95000"/>
                  <a:lumOff val="5000"/>
                </a:schemeClr>
              </a:solidFill>
            </a:endParaRPr>
          </a:p>
        </p:txBody>
      </p:sp>
      <p:sp>
        <p:nvSpPr>
          <p:cNvPr id="24" name="Text Placeholder 1">
            <a:extLst>
              <a:ext uri="{FF2B5EF4-FFF2-40B4-BE49-F238E27FC236}">
                <a16:creationId xmlns:a16="http://schemas.microsoft.com/office/drawing/2014/main" id="{CDFE611F-BE04-FA48-B616-2DD51B5875C3}"/>
              </a:ext>
            </a:extLst>
          </p:cNvPr>
          <p:cNvSpPr txBox="1">
            <a:spLocks/>
          </p:cNvSpPr>
          <p:nvPr/>
        </p:nvSpPr>
        <p:spPr>
          <a:xfrm>
            <a:off x="416636" y="227881"/>
            <a:ext cx="7953374" cy="383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solidFill>
                  <a:schemeClr val="accent2"/>
                </a:solidFill>
              </a:rPr>
              <a:t>CNN </a:t>
            </a:r>
            <a:r>
              <a:rPr lang="en-US" dirty="0">
                <a:solidFill>
                  <a:schemeClr val="bg1"/>
                </a:solidFill>
              </a:rPr>
              <a:t>ALGORITHM(Cont.)</a:t>
            </a:r>
          </a:p>
        </p:txBody>
      </p:sp>
      <p:pic>
        <p:nvPicPr>
          <p:cNvPr id="17" name="Picture 16">
            <a:extLst>
              <a:ext uri="{FF2B5EF4-FFF2-40B4-BE49-F238E27FC236}">
                <a16:creationId xmlns:a16="http://schemas.microsoft.com/office/drawing/2014/main" id="{FC84D3A8-6C85-BB4D-8721-07720062B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36" y="693683"/>
            <a:ext cx="3755971" cy="1795525"/>
          </a:xfrm>
          <a:prstGeom prst="rect">
            <a:avLst/>
          </a:prstGeom>
        </p:spPr>
      </p:pic>
      <p:sp>
        <p:nvSpPr>
          <p:cNvPr id="26" name="Rectangle 25">
            <a:extLst>
              <a:ext uri="{FF2B5EF4-FFF2-40B4-BE49-F238E27FC236}">
                <a16:creationId xmlns:a16="http://schemas.microsoft.com/office/drawing/2014/main" id="{8C889326-3581-F14B-B1D9-754C0374F465}"/>
              </a:ext>
            </a:extLst>
          </p:cNvPr>
          <p:cNvSpPr/>
          <p:nvPr/>
        </p:nvSpPr>
        <p:spPr>
          <a:xfrm>
            <a:off x="4866288" y="611141"/>
            <a:ext cx="3920359" cy="1960609"/>
          </a:xfrm>
          <a:prstGeom prst="rect">
            <a:avLst/>
          </a:prstGeom>
          <a:solidFill>
            <a:srgbClr val="FF0000"/>
          </a:solid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accent2"/>
              </a:solidFill>
              <a:highlight>
                <a:srgbClr val="FFFF00"/>
              </a:highlight>
            </a:endParaRPr>
          </a:p>
        </p:txBody>
      </p:sp>
      <p:pic>
        <p:nvPicPr>
          <p:cNvPr id="19" name="Picture 18" descr="A picture containing screenshot&#10;&#10;Description automatically generated">
            <a:extLst>
              <a:ext uri="{FF2B5EF4-FFF2-40B4-BE49-F238E27FC236}">
                <a16:creationId xmlns:a16="http://schemas.microsoft.com/office/drawing/2014/main" id="{09E64034-D03F-5C43-8797-4D26B47D3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880" y="693682"/>
            <a:ext cx="3731173" cy="1795526"/>
          </a:xfrm>
          <a:prstGeom prst="rect">
            <a:avLst/>
          </a:prstGeom>
        </p:spPr>
      </p:pic>
      <p:sp>
        <p:nvSpPr>
          <p:cNvPr id="27" name="Rectangle 26">
            <a:extLst>
              <a:ext uri="{FF2B5EF4-FFF2-40B4-BE49-F238E27FC236}">
                <a16:creationId xmlns:a16="http://schemas.microsoft.com/office/drawing/2014/main" id="{D103F887-20D8-D74A-8C27-13F7355E066F}"/>
              </a:ext>
            </a:extLst>
          </p:cNvPr>
          <p:cNvSpPr/>
          <p:nvPr/>
        </p:nvSpPr>
        <p:spPr>
          <a:xfrm>
            <a:off x="1815662" y="2698594"/>
            <a:ext cx="4929351" cy="244490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picture containing fruit&#10;&#10;Description automatically generated">
            <a:extLst>
              <a:ext uri="{FF2B5EF4-FFF2-40B4-BE49-F238E27FC236}">
                <a16:creationId xmlns:a16="http://schemas.microsoft.com/office/drawing/2014/main" id="{EED130A2-3ADB-9D4E-9644-528498984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1441" y="2790383"/>
            <a:ext cx="4720076" cy="2261328"/>
          </a:xfrm>
          <a:prstGeom prst="rect">
            <a:avLst/>
          </a:prstGeom>
        </p:spPr>
      </p:pic>
    </p:spTree>
    <p:extLst>
      <p:ext uri="{BB962C8B-B14F-4D97-AF65-F5344CB8AC3E}">
        <p14:creationId xmlns:p14="http://schemas.microsoft.com/office/powerpoint/2010/main" val="1000320568"/>
      </p:ext>
    </p:extLst>
  </p:cSld>
  <p:clrMapOvr>
    <a:masterClrMapping/>
  </p:clrMapOvr>
  <p:transition spd="slow"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1A4E25-88C0-B243-AE1F-7A3FF35EF16A}"/>
              </a:ext>
            </a:extLst>
          </p:cNvPr>
          <p:cNvSpPr/>
          <p:nvPr/>
        </p:nvSpPr>
        <p:spPr>
          <a:xfrm>
            <a:off x="336332" y="611141"/>
            <a:ext cx="3941382" cy="1960609"/>
          </a:xfrm>
          <a:prstGeom prst="rect">
            <a:avLst/>
          </a:prstGeom>
          <a:solidFill>
            <a:srgbClr val="FF0000"/>
          </a:solid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lumMod val="95000"/>
                  <a:lumOff val="5000"/>
                </a:schemeClr>
              </a:solidFill>
            </a:endParaRPr>
          </a:p>
        </p:txBody>
      </p:sp>
      <p:sp>
        <p:nvSpPr>
          <p:cNvPr id="24" name="Text Placeholder 1">
            <a:extLst>
              <a:ext uri="{FF2B5EF4-FFF2-40B4-BE49-F238E27FC236}">
                <a16:creationId xmlns:a16="http://schemas.microsoft.com/office/drawing/2014/main" id="{CDFE611F-BE04-FA48-B616-2DD51B5875C3}"/>
              </a:ext>
            </a:extLst>
          </p:cNvPr>
          <p:cNvSpPr txBox="1">
            <a:spLocks/>
          </p:cNvSpPr>
          <p:nvPr/>
        </p:nvSpPr>
        <p:spPr>
          <a:xfrm>
            <a:off x="416636" y="227881"/>
            <a:ext cx="7953374" cy="383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solidFill>
                  <a:schemeClr val="accent2"/>
                </a:solidFill>
              </a:rPr>
              <a:t>CNN </a:t>
            </a:r>
            <a:r>
              <a:rPr lang="en-US" dirty="0">
                <a:solidFill>
                  <a:schemeClr val="bg1"/>
                </a:solidFill>
              </a:rPr>
              <a:t>ALGORITHM(Cont.)</a:t>
            </a:r>
          </a:p>
        </p:txBody>
      </p:sp>
      <p:sp>
        <p:nvSpPr>
          <p:cNvPr id="26" name="Rectangle 25">
            <a:extLst>
              <a:ext uri="{FF2B5EF4-FFF2-40B4-BE49-F238E27FC236}">
                <a16:creationId xmlns:a16="http://schemas.microsoft.com/office/drawing/2014/main" id="{8C889326-3581-F14B-B1D9-754C0374F465}"/>
              </a:ext>
            </a:extLst>
          </p:cNvPr>
          <p:cNvSpPr/>
          <p:nvPr/>
        </p:nvSpPr>
        <p:spPr>
          <a:xfrm>
            <a:off x="4866288" y="611141"/>
            <a:ext cx="3920359" cy="1960609"/>
          </a:xfrm>
          <a:prstGeom prst="rect">
            <a:avLst/>
          </a:prstGeom>
          <a:solidFill>
            <a:srgbClr val="FF0000"/>
          </a:solid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accent2"/>
              </a:solidFill>
              <a:highlight>
                <a:srgbClr val="FFFF00"/>
              </a:highlight>
            </a:endParaRPr>
          </a:p>
        </p:txBody>
      </p:sp>
      <p:sp>
        <p:nvSpPr>
          <p:cNvPr id="27" name="Rectangle 26">
            <a:extLst>
              <a:ext uri="{FF2B5EF4-FFF2-40B4-BE49-F238E27FC236}">
                <a16:creationId xmlns:a16="http://schemas.microsoft.com/office/drawing/2014/main" id="{D103F887-20D8-D74A-8C27-13F7355E066F}"/>
              </a:ext>
            </a:extLst>
          </p:cNvPr>
          <p:cNvSpPr/>
          <p:nvPr/>
        </p:nvSpPr>
        <p:spPr>
          <a:xfrm>
            <a:off x="1815662" y="2698594"/>
            <a:ext cx="4929351" cy="244490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screenshot&#10;&#10;Description automatically generated">
            <a:extLst>
              <a:ext uri="{FF2B5EF4-FFF2-40B4-BE49-F238E27FC236}">
                <a16:creationId xmlns:a16="http://schemas.microsoft.com/office/drawing/2014/main" id="{0DC17510-41AD-494E-8CCF-EC07AB4E4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116" y="2811334"/>
            <a:ext cx="4766442" cy="2254652"/>
          </a:xfrm>
          <a:prstGeom prst="rect">
            <a:avLst/>
          </a:prstGeom>
        </p:spPr>
      </p:pic>
      <p:pic>
        <p:nvPicPr>
          <p:cNvPr id="5" name="Picture 4" descr="A picture containing screenshot&#10;&#10;Description automatically generated">
            <a:extLst>
              <a:ext uri="{FF2B5EF4-FFF2-40B4-BE49-F238E27FC236}">
                <a16:creationId xmlns:a16="http://schemas.microsoft.com/office/drawing/2014/main" id="{F7FE85F6-36F1-4944-A50B-DF92D5A7A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37" y="693683"/>
            <a:ext cx="3776992" cy="1795526"/>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id="{869C00D5-836D-FD45-8AF1-7A00A8826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091" y="693683"/>
            <a:ext cx="3797271" cy="1795526"/>
          </a:xfrm>
          <a:prstGeom prst="rect">
            <a:avLst/>
          </a:prstGeom>
        </p:spPr>
      </p:pic>
    </p:spTree>
    <p:extLst>
      <p:ext uri="{BB962C8B-B14F-4D97-AF65-F5344CB8AC3E}">
        <p14:creationId xmlns:p14="http://schemas.microsoft.com/office/powerpoint/2010/main" val="3358143477"/>
      </p:ext>
    </p:extLst>
  </p:cSld>
  <p:clrMapOvr>
    <a:masterClrMapping/>
  </p:clrMapOvr>
  <p:transition spd="slow" advClick="0" advTm="3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CDFE611F-BE04-FA48-B616-2DD51B5875C3}"/>
              </a:ext>
            </a:extLst>
          </p:cNvPr>
          <p:cNvSpPr txBox="1">
            <a:spLocks/>
          </p:cNvSpPr>
          <p:nvPr/>
        </p:nvSpPr>
        <p:spPr>
          <a:xfrm>
            <a:off x="416636" y="227881"/>
            <a:ext cx="7953374" cy="383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solidFill>
                  <a:schemeClr val="accent2"/>
                </a:solidFill>
              </a:rPr>
              <a:t>CNN </a:t>
            </a:r>
            <a:r>
              <a:rPr lang="en-US" dirty="0">
                <a:solidFill>
                  <a:schemeClr val="bg1"/>
                </a:solidFill>
              </a:rPr>
              <a:t>ALGORITHM(Cont.)</a:t>
            </a:r>
          </a:p>
        </p:txBody>
      </p:sp>
      <p:pic>
        <p:nvPicPr>
          <p:cNvPr id="2" name="Picture 1">
            <a:extLst>
              <a:ext uri="{FF2B5EF4-FFF2-40B4-BE49-F238E27FC236}">
                <a16:creationId xmlns:a16="http://schemas.microsoft.com/office/drawing/2014/main" id="{F0F9A311-7DAB-0842-9F3B-75FD45DB54FF}"/>
              </a:ext>
            </a:extLst>
          </p:cNvPr>
          <p:cNvPicPr>
            <a:picLocks noChangeAspect="1"/>
          </p:cNvPicPr>
          <p:nvPr/>
        </p:nvPicPr>
        <p:blipFill>
          <a:blip r:embed="rId2"/>
          <a:stretch>
            <a:fillRect/>
          </a:stretch>
        </p:blipFill>
        <p:spPr>
          <a:xfrm>
            <a:off x="1575505" y="911223"/>
            <a:ext cx="5488491" cy="3515727"/>
          </a:xfrm>
          <a:prstGeom prst="rect">
            <a:avLst/>
          </a:prstGeom>
        </p:spPr>
      </p:pic>
      <p:sp>
        <p:nvSpPr>
          <p:cNvPr id="3" name="TextBox 2">
            <a:extLst>
              <a:ext uri="{FF2B5EF4-FFF2-40B4-BE49-F238E27FC236}">
                <a16:creationId xmlns:a16="http://schemas.microsoft.com/office/drawing/2014/main" id="{A00793E5-1C96-C14B-A105-1747DE825F0A}"/>
              </a:ext>
            </a:extLst>
          </p:cNvPr>
          <p:cNvSpPr txBox="1"/>
          <p:nvPr/>
        </p:nvSpPr>
        <p:spPr>
          <a:xfrm>
            <a:off x="3436883" y="4426950"/>
            <a:ext cx="2963917" cy="300082"/>
          </a:xfrm>
          <a:prstGeom prst="rect">
            <a:avLst/>
          </a:prstGeom>
          <a:noFill/>
        </p:spPr>
        <p:txBody>
          <a:bodyPr wrap="square" rtlCol="0">
            <a:spAutoFit/>
          </a:bodyPr>
          <a:lstStyle/>
          <a:p>
            <a:r>
              <a:rPr lang="en-US" dirty="0">
                <a:solidFill>
                  <a:schemeClr val="bg1"/>
                </a:solidFill>
              </a:rPr>
              <a:t>Non- Linear Graph</a:t>
            </a:r>
          </a:p>
        </p:txBody>
      </p:sp>
    </p:spTree>
    <p:extLst>
      <p:ext uri="{BB962C8B-B14F-4D97-AF65-F5344CB8AC3E}">
        <p14:creationId xmlns:p14="http://schemas.microsoft.com/office/powerpoint/2010/main" val="1115325197"/>
      </p:ext>
    </p:extLst>
  </p:cSld>
  <p:clrMapOvr>
    <a:masterClrMapping/>
  </p:clrMapOvr>
  <p:transition spd="slow"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Traditional ml vs </a:t>
            </a:r>
            <a:r>
              <a:rPr lang="en-US" dirty="0">
                <a:solidFill>
                  <a:schemeClr val="accent2"/>
                </a:solidFill>
              </a:rPr>
              <a:t>transfer learning</a:t>
            </a:r>
          </a:p>
        </p:txBody>
      </p:sp>
      <p:sp>
        <p:nvSpPr>
          <p:cNvPr id="3" name="Text Placeholder 2"/>
          <p:cNvSpPr>
            <a:spLocks noGrp="1"/>
          </p:cNvSpPr>
          <p:nvPr>
            <p:ph type="body" sz="quarter" idx="11"/>
          </p:nvPr>
        </p:nvSpPr>
        <p:spPr/>
        <p:txBody>
          <a:bodyPr/>
          <a:lstStyle/>
          <a:p>
            <a:r>
              <a:rPr lang="en-US" dirty="0"/>
              <a:t>This shows a difference between Traditional ML vs Transfer Learning</a:t>
            </a:r>
          </a:p>
        </p:txBody>
      </p:sp>
      <p:sp>
        <p:nvSpPr>
          <p:cNvPr id="4" name="Pentagon 3"/>
          <p:cNvSpPr/>
          <p:nvPr/>
        </p:nvSpPr>
        <p:spPr>
          <a:xfrm rot="10800000">
            <a:off x="5934898" y="1555142"/>
            <a:ext cx="2613789" cy="70817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5" name="Pentagon 4"/>
          <p:cNvSpPr/>
          <p:nvPr/>
        </p:nvSpPr>
        <p:spPr>
          <a:xfrm rot="10800000">
            <a:off x="5934898" y="2567922"/>
            <a:ext cx="2613789" cy="70817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6" name="Pentagon 5"/>
          <p:cNvSpPr/>
          <p:nvPr/>
        </p:nvSpPr>
        <p:spPr>
          <a:xfrm rot="10800000">
            <a:off x="5934898" y="3583673"/>
            <a:ext cx="2613789" cy="70817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cxnSp>
        <p:nvCxnSpPr>
          <p:cNvPr id="7" name="Straight Connector 6"/>
          <p:cNvCxnSpPr/>
          <p:nvPr/>
        </p:nvCxnSpPr>
        <p:spPr>
          <a:xfrm flipV="1">
            <a:off x="3618269" y="3660143"/>
            <a:ext cx="416162" cy="263943"/>
          </a:xfrm>
          <a:prstGeom prst="line">
            <a:avLst/>
          </a:prstGeom>
          <a:ln w="19050">
            <a:no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099011" y="3660143"/>
            <a:ext cx="416162" cy="263943"/>
          </a:xfrm>
          <a:prstGeom prst="line">
            <a:avLst/>
          </a:prstGeom>
          <a:ln w="19050">
            <a:no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Pentagon 13"/>
          <p:cNvSpPr/>
          <p:nvPr/>
        </p:nvSpPr>
        <p:spPr>
          <a:xfrm>
            <a:off x="595313" y="1555142"/>
            <a:ext cx="2616964" cy="70817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16" name="Pentagon 15"/>
          <p:cNvSpPr/>
          <p:nvPr/>
        </p:nvSpPr>
        <p:spPr>
          <a:xfrm>
            <a:off x="595313" y="2567922"/>
            <a:ext cx="2616964" cy="70817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18" name="Pentagon 17"/>
          <p:cNvSpPr/>
          <p:nvPr/>
        </p:nvSpPr>
        <p:spPr>
          <a:xfrm>
            <a:off x="595313" y="3583673"/>
            <a:ext cx="2616964" cy="70817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32" name="Freeform 5"/>
          <p:cNvSpPr>
            <a:spLocks/>
          </p:cNvSpPr>
          <p:nvPr/>
        </p:nvSpPr>
        <p:spPr bwMode="auto">
          <a:xfrm>
            <a:off x="4095280" y="3688319"/>
            <a:ext cx="966911" cy="200398"/>
          </a:xfrm>
          <a:custGeom>
            <a:avLst/>
            <a:gdLst>
              <a:gd name="T0" fmla="*/ 2555 w 5111"/>
              <a:gd name="T1" fmla="*/ 626 h 1059"/>
              <a:gd name="T2" fmla="*/ 216 w 5111"/>
              <a:gd name="T3" fmla="*/ 0 h 1059"/>
              <a:gd name="T4" fmla="*/ 0 w 5111"/>
              <a:gd name="T5" fmla="*/ 375 h 1059"/>
              <a:gd name="T6" fmla="*/ 2555 w 5111"/>
              <a:gd name="T7" fmla="*/ 1059 h 1059"/>
              <a:gd name="T8" fmla="*/ 5111 w 5111"/>
              <a:gd name="T9" fmla="*/ 375 h 1059"/>
              <a:gd name="T10" fmla="*/ 4894 w 5111"/>
              <a:gd name="T11" fmla="*/ 0 h 1059"/>
              <a:gd name="T12" fmla="*/ 2555 w 5111"/>
              <a:gd name="T13" fmla="*/ 626 h 1059"/>
            </a:gdLst>
            <a:ahLst/>
            <a:cxnLst>
              <a:cxn ang="0">
                <a:pos x="T0" y="T1"/>
              </a:cxn>
              <a:cxn ang="0">
                <a:pos x="T2" y="T3"/>
              </a:cxn>
              <a:cxn ang="0">
                <a:pos x="T4" y="T5"/>
              </a:cxn>
              <a:cxn ang="0">
                <a:pos x="T6" y="T7"/>
              </a:cxn>
              <a:cxn ang="0">
                <a:pos x="T8" y="T9"/>
              </a:cxn>
              <a:cxn ang="0">
                <a:pos x="T10" y="T11"/>
              </a:cxn>
              <a:cxn ang="0">
                <a:pos x="T12" y="T13"/>
              </a:cxn>
            </a:cxnLst>
            <a:rect l="0" t="0" r="r" b="b"/>
            <a:pathLst>
              <a:path w="5111" h="1059">
                <a:moveTo>
                  <a:pt x="2555" y="626"/>
                </a:moveTo>
                <a:cubicBezTo>
                  <a:pt x="1703" y="626"/>
                  <a:pt x="904" y="398"/>
                  <a:pt x="216" y="0"/>
                </a:cubicBezTo>
                <a:cubicBezTo>
                  <a:pt x="0" y="375"/>
                  <a:pt x="0" y="375"/>
                  <a:pt x="0" y="375"/>
                </a:cubicBezTo>
                <a:cubicBezTo>
                  <a:pt x="752" y="810"/>
                  <a:pt x="1624" y="1059"/>
                  <a:pt x="2555" y="1059"/>
                </a:cubicBezTo>
                <a:cubicBezTo>
                  <a:pt x="3486" y="1059"/>
                  <a:pt x="4359" y="810"/>
                  <a:pt x="5111" y="375"/>
                </a:cubicBezTo>
                <a:cubicBezTo>
                  <a:pt x="4894" y="0"/>
                  <a:pt x="4894" y="0"/>
                  <a:pt x="4894" y="0"/>
                </a:cubicBezTo>
                <a:cubicBezTo>
                  <a:pt x="4206" y="398"/>
                  <a:pt x="3407" y="626"/>
                  <a:pt x="2555" y="626"/>
                </a:cubicBezTo>
                <a:close/>
              </a:path>
            </a:pathLst>
          </a:custGeom>
          <a:solidFill>
            <a:schemeClr val="accent3"/>
          </a:solidFill>
          <a:ln w="3175" cap="flat">
            <a:no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33" name="Freeform 6"/>
          <p:cNvSpPr>
            <a:spLocks/>
          </p:cNvSpPr>
          <p:nvPr/>
        </p:nvSpPr>
        <p:spPr bwMode="auto">
          <a:xfrm>
            <a:off x="4095280" y="1955298"/>
            <a:ext cx="966911" cy="200398"/>
          </a:xfrm>
          <a:custGeom>
            <a:avLst/>
            <a:gdLst>
              <a:gd name="T0" fmla="*/ 2555 w 5111"/>
              <a:gd name="T1" fmla="*/ 433 h 1059"/>
              <a:gd name="T2" fmla="*/ 4894 w 5111"/>
              <a:gd name="T3" fmla="*/ 1059 h 1059"/>
              <a:gd name="T4" fmla="*/ 5111 w 5111"/>
              <a:gd name="T5" fmla="*/ 684 h 1059"/>
              <a:gd name="T6" fmla="*/ 2555 w 5111"/>
              <a:gd name="T7" fmla="*/ 0 h 1059"/>
              <a:gd name="T8" fmla="*/ 0 w 5111"/>
              <a:gd name="T9" fmla="*/ 684 h 1059"/>
              <a:gd name="T10" fmla="*/ 216 w 5111"/>
              <a:gd name="T11" fmla="*/ 1059 h 1059"/>
              <a:gd name="T12" fmla="*/ 2555 w 5111"/>
              <a:gd name="T13" fmla="*/ 433 h 1059"/>
            </a:gdLst>
            <a:ahLst/>
            <a:cxnLst>
              <a:cxn ang="0">
                <a:pos x="T0" y="T1"/>
              </a:cxn>
              <a:cxn ang="0">
                <a:pos x="T2" y="T3"/>
              </a:cxn>
              <a:cxn ang="0">
                <a:pos x="T4" y="T5"/>
              </a:cxn>
              <a:cxn ang="0">
                <a:pos x="T6" y="T7"/>
              </a:cxn>
              <a:cxn ang="0">
                <a:pos x="T8" y="T9"/>
              </a:cxn>
              <a:cxn ang="0">
                <a:pos x="T10" y="T11"/>
              </a:cxn>
              <a:cxn ang="0">
                <a:pos x="T12" y="T13"/>
              </a:cxn>
            </a:cxnLst>
            <a:rect l="0" t="0" r="r" b="b"/>
            <a:pathLst>
              <a:path w="5111" h="1059">
                <a:moveTo>
                  <a:pt x="2555" y="433"/>
                </a:moveTo>
                <a:cubicBezTo>
                  <a:pt x="3407" y="433"/>
                  <a:pt x="4206" y="661"/>
                  <a:pt x="4894" y="1059"/>
                </a:cubicBezTo>
                <a:cubicBezTo>
                  <a:pt x="5111" y="684"/>
                  <a:pt x="5111" y="684"/>
                  <a:pt x="5111" y="684"/>
                </a:cubicBezTo>
                <a:cubicBezTo>
                  <a:pt x="4359" y="249"/>
                  <a:pt x="3486" y="0"/>
                  <a:pt x="2555" y="0"/>
                </a:cubicBezTo>
                <a:cubicBezTo>
                  <a:pt x="1624" y="0"/>
                  <a:pt x="752" y="249"/>
                  <a:pt x="0" y="684"/>
                </a:cubicBezTo>
                <a:cubicBezTo>
                  <a:pt x="216" y="1059"/>
                  <a:pt x="216" y="1059"/>
                  <a:pt x="216" y="1059"/>
                </a:cubicBezTo>
                <a:cubicBezTo>
                  <a:pt x="904" y="661"/>
                  <a:pt x="1703" y="433"/>
                  <a:pt x="2555" y="433"/>
                </a:cubicBezTo>
                <a:close/>
              </a:path>
            </a:pathLst>
          </a:custGeom>
          <a:solidFill>
            <a:schemeClr val="accent3"/>
          </a:solidFill>
          <a:ln w="3175" cap="flat">
            <a:no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34" name="Freeform 7"/>
          <p:cNvSpPr>
            <a:spLocks/>
          </p:cNvSpPr>
          <p:nvPr/>
        </p:nvSpPr>
        <p:spPr bwMode="auto">
          <a:xfrm>
            <a:off x="3612226" y="2084731"/>
            <a:ext cx="523778" cy="837478"/>
          </a:xfrm>
          <a:custGeom>
            <a:avLst/>
            <a:gdLst>
              <a:gd name="T0" fmla="*/ 0 w 2770"/>
              <a:gd name="T1" fmla="*/ 4426 h 4426"/>
              <a:gd name="T2" fmla="*/ 432 w 2770"/>
              <a:gd name="T3" fmla="*/ 4426 h 4426"/>
              <a:gd name="T4" fmla="*/ 2770 w 2770"/>
              <a:gd name="T5" fmla="*/ 375 h 4426"/>
              <a:gd name="T6" fmla="*/ 2554 w 2770"/>
              <a:gd name="T7" fmla="*/ 0 h 4426"/>
              <a:gd name="T8" fmla="*/ 0 w 2770"/>
              <a:gd name="T9" fmla="*/ 4426 h 4426"/>
            </a:gdLst>
            <a:ahLst/>
            <a:cxnLst>
              <a:cxn ang="0">
                <a:pos x="T0" y="T1"/>
              </a:cxn>
              <a:cxn ang="0">
                <a:pos x="T2" y="T3"/>
              </a:cxn>
              <a:cxn ang="0">
                <a:pos x="T4" y="T5"/>
              </a:cxn>
              <a:cxn ang="0">
                <a:pos x="T6" y="T7"/>
              </a:cxn>
              <a:cxn ang="0">
                <a:pos x="T8" y="T9"/>
              </a:cxn>
            </a:cxnLst>
            <a:rect l="0" t="0" r="r" b="b"/>
            <a:pathLst>
              <a:path w="2770" h="4426">
                <a:moveTo>
                  <a:pt x="0" y="4426"/>
                </a:moveTo>
                <a:cubicBezTo>
                  <a:pt x="432" y="4426"/>
                  <a:pt x="432" y="4426"/>
                  <a:pt x="432" y="4426"/>
                </a:cubicBezTo>
                <a:cubicBezTo>
                  <a:pt x="432" y="2695"/>
                  <a:pt x="1373" y="1184"/>
                  <a:pt x="2770" y="375"/>
                </a:cubicBezTo>
                <a:cubicBezTo>
                  <a:pt x="2554" y="0"/>
                  <a:pt x="2554" y="0"/>
                  <a:pt x="2554" y="0"/>
                </a:cubicBezTo>
                <a:cubicBezTo>
                  <a:pt x="1027" y="884"/>
                  <a:pt x="0" y="2535"/>
                  <a:pt x="0" y="4426"/>
                </a:cubicBezTo>
                <a:close/>
              </a:path>
            </a:pathLst>
          </a:custGeom>
          <a:solidFill>
            <a:schemeClr val="accent3"/>
          </a:solidFill>
          <a:ln w="3175" cap="flat">
            <a:no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35" name="Freeform 8"/>
          <p:cNvSpPr>
            <a:spLocks/>
          </p:cNvSpPr>
          <p:nvPr/>
        </p:nvSpPr>
        <p:spPr bwMode="auto">
          <a:xfrm>
            <a:off x="5021063" y="2922210"/>
            <a:ext cx="524180" cy="837075"/>
          </a:xfrm>
          <a:custGeom>
            <a:avLst/>
            <a:gdLst>
              <a:gd name="T0" fmla="*/ 2771 w 2771"/>
              <a:gd name="T1" fmla="*/ 0 h 4426"/>
              <a:gd name="T2" fmla="*/ 2771 w 2771"/>
              <a:gd name="T3" fmla="*/ 0 h 4426"/>
              <a:gd name="T4" fmla="*/ 2338 w 2771"/>
              <a:gd name="T5" fmla="*/ 0 h 4426"/>
              <a:gd name="T6" fmla="*/ 2338 w 2771"/>
              <a:gd name="T7" fmla="*/ 0 h 4426"/>
              <a:gd name="T8" fmla="*/ 0 w 2771"/>
              <a:gd name="T9" fmla="*/ 4051 h 4426"/>
              <a:gd name="T10" fmla="*/ 217 w 2771"/>
              <a:gd name="T11" fmla="*/ 4426 h 4426"/>
              <a:gd name="T12" fmla="*/ 2771 w 2771"/>
              <a:gd name="T13" fmla="*/ 0 h 4426"/>
            </a:gdLst>
            <a:ahLst/>
            <a:cxnLst>
              <a:cxn ang="0">
                <a:pos x="T0" y="T1"/>
              </a:cxn>
              <a:cxn ang="0">
                <a:pos x="T2" y="T3"/>
              </a:cxn>
              <a:cxn ang="0">
                <a:pos x="T4" y="T5"/>
              </a:cxn>
              <a:cxn ang="0">
                <a:pos x="T6" y="T7"/>
              </a:cxn>
              <a:cxn ang="0">
                <a:pos x="T8" y="T9"/>
              </a:cxn>
              <a:cxn ang="0">
                <a:pos x="T10" y="T11"/>
              </a:cxn>
              <a:cxn ang="0">
                <a:pos x="T12" y="T13"/>
              </a:cxn>
            </a:cxnLst>
            <a:rect l="0" t="0" r="r" b="b"/>
            <a:pathLst>
              <a:path w="2771" h="4426">
                <a:moveTo>
                  <a:pt x="2771" y="0"/>
                </a:moveTo>
                <a:cubicBezTo>
                  <a:pt x="2771" y="0"/>
                  <a:pt x="2771" y="0"/>
                  <a:pt x="2771" y="0"/>
                </a:cubicBezTo>
                <a:cubicBezTo>
                  <a:pt x="2338" y="0"/>
                  <a:pt x="2338" y="0"/>
                  <a:pt x="2338" y="0"/>
                </a:cubicBezTo>
                <a:cubicBezTo>
                  <a:pt x="2338" y="0"/>
                  <a:pt x="2338" y="0"/>
                  <a:pt x="2338" y="0"/>
                </a:cubicBezTo>
                <a:cubicBezTo>
                  <a:pt x="2338" y="1731"/>
                  <a:pt x="1398" y="3242"/>
                  <a:pt x="0" y="4051"/>
                </a:cubicBezTo>
                <a:cubicBezTo>
                  <a:pt x="217" y="4426"/>
                  <a:pt x="217" y="4426"/>
                  <a:pt x="217" y="4426"/>
                </a:cubicBezTo>
                <a:cubicBezTo>
                  <a:pt x="1744" y="3542"/>
                  <a:pt x="2771" y="1891"/>
                  <a:pt x="2771" y="0"/>
                </a:cubicBezTo>
                <a:close/>
              </a:path>
            </a:pathLst>
          </a:custGeom>
          <a:solidFill>
            <a:schemeClr val="accent3"/>
          </a:solidFill>
          <a:ln w="3175" cap="flat">
            <a:no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36" name="Freeform 9"/>
          <p:cNvSpPr>
            <a:spLocks/>
          </p:cNvSpPr>
          <p:nvPr/>
        </p:nvSpPr>
        <p:spPr bwMode="auto">
          <a:xfrm>
            <a:off x="5021063" y="2084731"/>
            <a:ext cx="524180" cy="837478"/>
          </a:xfrm>
          <a:custGeom>
            <a:avLst/>
            <a:gdLst>
              <a:gd name="T0" fmla="*/ 217 w 2771"/>
              <a:gd name="T1" fmla="*/ 0 h 4426"/>
              <a:gd name="T2" fmla="*/ 0 w 2771"/>
              <a:gd name="T3" fmla="*/ 375 h 4426"/>
              <a:gd name="T4" fmla="*/ 2338 w 2771"/>
              <a:gd name="T5" fmla="*/ 4426 h 4426"/>
              <a:gd name="T6" fmla="*/ 2771 w 2771"/>
              <a:gd name="T7" fmla="*/ 4426 h 4426"/>
              <a:gd name="T8" fmla="*/ 217 w 2771"/>
              <a:gd name="T9" fmla="*/ 0 h 4426"/>
            </a:gdLst>
            <a:ahLst/>
            <a:cxnLst>
              <a:cxn ang="0">
                <a:pos x="T0" y="T1"/>
              </a:cxn>
              <a:cxn ang="0">
                <a:pos x="T2" y="T3"/>
              </a:cxn>
              <a:cxn ang="0">
                <a:pos x="T4" y="T5"/>
              </a:cxn>
              <a:cxn ang="0">
                <a:pos x="T6" y="T7"/>
              </a:cxn>
              <a:cxn ang="0">
                <a:pos x="T8" y="T9"/>
              </a:cxn>
            </a:cxnLst>
            <a:rect l="0" t="0" r="r" b="b"/>
            <a:pathLst>
              <a:path w="2771" h="4426">
                <a:moveTo>
                  <a:pt x="217" y="0"/>
                </a:moveTo>
                <a:cubicBezTo>
                  <a:pt x="0" y="375"/>
                  <a:pt x="0" y="375"/>
                  <a:pt x="0" y="375"/>
                </a:cubicBezTo>
                <a:cubicBezTo>
                  <a:pt x="1398" y="1184"/>
                  <a:pt x="2338" y="2695"/>
                  <a:pt x="2338" y="4426"/>
                </a:cubicBezTo>
                <a:cubicBezTo>
                  <a:pt x="2771" y="4426"/>
                  <a:pt x="2771" y="4426"/>
                  <a:pt x="2771" y="4426"/>
                </a:cubicBezTo>
                <a:cubicBezTo>
                  <a:pt x="2771" y="2535"/>
                  <a:pt x="1744" y="884"/>
                  <a:pt x="217" y="0"/>
                </a:cubicBezTo>
                <a:close/>
              </a:path>
            </a:pathLst>
          </a:custGeom>
          <a:solidFill>
            <a:schemeClr val="accent3"/>
          </a:solidFill>
          <a:ln w="3175" cap="flat">
            <a:no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37" name="Freeform 10"/>
          <p:cNvSpPr>
            <a:spLocks/>
          </p:cNvSpPr>
          <p:nvPr/>
        </p:nvSpPr>
        <p:spPr bwMode="auto">
          <a:xfrm>
            <a:off x="3612226" y="2922210"/>
            <a:ext cx="523778" cy="837075"/>
          </a:xfrm>
          <a:custGeom>
            <a:avLst/>
            <a:gdLst>
              <a:gd name="T0" fmla="*/ 2554 w 2770"/>
              <a:gd name="T1" fmla="*/ 4426 h 4426"/>
              <a:gd name="T2" fmla="*/ 2770 w 2770"/>
              <a:gd name="T3" fmla="*/ 4051 h 4426"/>
              <a:gd name="T4" fmla="*/ 432 w 2770"/>
              <a:gd name="T5" fmla="*/ 0 h 4426"/>
              <a:gd name="T6" fmla="*/ 432 w 2770"/>
              <a:gd name="T7" fmla="*/ 0 h 4426"/>
              <a:gd name="T8" fmla="*/ 0 w 2770"/>
              <a:gd name="T9" fmla="*/ 0 h 4426"/>
              <a:gd name="T10" fmla="*/ 0 w 2770"/>
              <a:gd name="T11" fmla="*/ 0 h 4426"/>
              <a:gd name="T12" fmla="*/ 2554 w 2770"/>
              <a:gd name="T13" fmla="*/ 4426 h 4426"/>
            </a:gdLst>
            <a:ahLst/>
            <a:cxnLst>
              <a:cxn ang="0">
                <a:pos x="T0" y="T1"/>
              </a:cxn>
              <a:cxn ang="0">
                <a:pos x="T2" y="T3"/>
              </a:cxn>
              <a:cxn ang="0">
                <a:pos x="T4" y="T5"/>
              </a:cxn>
              <a:cxn ang="0">
                <a:pos x="T6" y="T7"/>
              </a:cxn>
              <a:cxn ang="0">
                <a:pos x="T8" y="T9"/>
              </a:cxn>
              <a:cxn ang="0">
                <a:pos x="T10" y="T11"/>
              </a:cxn>
              <a:cxn ang="0">
                <a:pos x="T12" y="T13"/>
              </a:cxn>
            </a:cxnLst>
            <a:rect l="0" t="0" r="r" b="b"/>
            <a:pathLst>
              <a:path w="2770" h="4426">
                <a:moveTo>
                  <a:pt x="2554" y="4426"/>
                </a:moveTo>
                <a:cubicBezTo>
                  <a:pt x="2770" y="4051"/>
                  <a:pt x="2770" y="4051"/>
                  <a:pt x="2770" y="4051"/>
                </a:cubicBezTo>
                <a:cubicBezTo>
                  <a:pt x="1373" y="3242"/>
                  <a:pt x="432" y="1731"/>
                  <a:pt x="432" y="0"/>
                </a:cubicBezTo>
                <a:cubicBezTo>
                  <a:pt x="432" y="0"/>
                  <a:pt x="432" y="0"/>
                  <a:pt x="432" y="0"/>
                </a:cubicBezTo>
                <a:cubicBezTo>
                  <a:pt x="0" y="0"/>
                  <a:pt x="0" y="0"/>
                  <a:pt x="0" y="0"/>
                </a:cubicBezTo>
                <a:cubicBezTo>
                  <a:pt x="0" y="0"/>
                  <a:pt x="0" y="0"/>
                  <a:pt x="0" y="0"/>
                </a:cubicBezTo>
                <a:cubicBezTo>
                  <a:pt x="0" y="1891"/>
                  <a:pt x="1027" y="3542"/>
                  <a:pt x="2554" y="4426"/>
                </a:cubicBezTo>
                <a:close/>
              </a:path>
            </a:pathLst>
          </a:custGeom>
          <a:solidFill>
            <a:schemeClr val="accent3"/>
          </a:solidFill>
          <a:ln w="3175" cap="flat">
            <a:no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38" name="Oval 11"/>
          <p:cNvSpPr>
            <a:spLocks noChangeArrowheads="1"/>
          </p:cNvSpPr>
          <p:nvPr/>
        </p:nvSpPr>
        <p:spPr bwMode="auto">
          <a:xfrm>
            <a:off x="3588556" y="2857789"/>
            <a:ext cx="127986" cy="128439"/>
          </a:xfrm>
          <a:prstGeom prst="ellipse">
            <a:avLst/>
          </a:prstGeom>
          <a:solidFill>
            <a:schemeClr val="accent2"/>
          </a:solidFill>
          <a:ln w="1270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39" name="Oval 12"/>
          <p:cNvSpPr>
            <a:spLocks noChangeArrowheads="1"/>
          </p:cNvSpPr>
          <p:nvPr/>
        </p:nvSpPr>
        <p:spPr bwMode="auto">
          <a:xfrm>
            <a:off x="5440928" y="2857789"/>
            <a:ext cx="127986" cy="128439"/>
          </a:xfrm>
          <a:prstGeom prst="ellipse">
            <a:avLst/>
          </a:prstGeom>
          <a:solidFill>
            <a:schemeClr val="accent2"/>
          </a:solidFill>
          <a:ln w="1270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40" name="Oval 13"/>
          <p:cNvSpPr>
            <a:spLocks noChangeArrowheads="1"/>
          </p:cNvSpPr>
          <p:nvPr/>
        </p:nvSpPr>
        <p:spPr bwMode="auto">
          <a:xfrm>
            <a:off x="4051044" y="3661019"/>
            <a:ext cx="127986" cy="127985"/>
          </a:xfrm>
          <a:prstGeom prst="ellipse">
            <a:avLst/>
          </a:prstGeom>
          <a:solidFill>
            <a:schemeClr val="accent2"/>
          </a:solidFill>
          <a:ln w="1270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41" name="Oval 14"/>
          <p:cNvSpPr>
            <a:spLocks noChangeArrowheads="1"/>
          </p:cNvSpPr>
          <p:nvPr/>
        </p:nvSpPr>
        <p:spPr bwMode="auto">
          <a:xfrm>
            <a:off x="4978036" y="3661019"/>
            <a:ext cx="127986" cy="127985"/>
          </a:xfrm>
          <a:prstGeom prst="ellipse">
            <a:avLst/>
          </a:prstGeom>
          <a:solidFill>
            <a:schemeClr val="accent2"/>
          </a:solidFill>
          <a:ln w="1270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42" name="Oval 15"/>
          <p:cNvSpPr>
            <a:spLocks noChangeArrowheads="1"/>
          </p:cNvSpPr>
          <p:nvPr/>
        </p:nvSpPr>
        <p:spPr bwMode="auto">
          <a:xfrm>
            <a:off x="4051044" y="2054987"/>
            <a:ext cx="127986" cy="128439"/>
          </a:xfrm>
          <a:prstGeom prst="ellipse">
            <a:avLst/>
          </a:prstGeom>
          <a:solidFill>
            <a:schemeClr val="accent2"/>
          </a:solidFill>
          <a:ln w="1270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sp>
        <p:nvSpPr>
          <p:cNvPr id="43" name="Oval 16"/>
          <p:cNvSpPr>
            <a:spLocks noChangeArrowheads="1"/>
          </p:cNvSpPr>
          <p:nvPr/>
        </p:nvSpPr>
        <p:spPr bwMode="auto">
          <a:xfrm>
            <a:off x="4978036" y="2054987"/>
            <a:ext cx="127986" cy="128439"/>
          </a:xfrm>
          <a:prstGeom prst="ellipse">
            <a:avLst/>
          </a:prstGeom>
          <a:solidFill>
            <a:schemeClr val="accent2"/>
          </a:solidFill>
          <a:ln w="1270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endParaRPr lang="en-US" sz="506"/>
          </a:p>
        </p:txBody>
      </p:sp>
      <p:grpSp>
        <p:nvGrpSpPr>
          <p:cNvPr id="24" name="Group 23"/>
          <p:cNvGrpSpPr/>
          <p:nvPr/>
        </p:nvGrpSpPr>
        <p:grpSpPr>
          <a:xfrm>
            <a:off x="3212278" y="1907953"/>
            <a:ext cx="857509" cy="165843"/>
            <a:chOff x="3212278" y="1907953"/>
            <a:chExt cx="857509" cy="165843"/>
          </a:xfrm>
        </p:grpSpPr>
        <p:cxnSp>
          <p:nvCxnSpPr>
            <p:cNvPr id="44" name="Straight Connector 43"/>
            <p:cNvCxnSpPr>
              <a:endCxn id="42" idx="1"/>
            </p:cNvCxnSpPr>
            <p:nvPr/>
          </p:nvCxnSpPr>
          <p:spPr>
            <a:xfrm>
              <a:off x="3780144" y="1907953"/>
              <a:ext cx="289643" cy="165843"/>
            </a:xfrm>
            <a:prstGeom prst="line">
              <a:avLst/>
            </a:prstGeom>
            <a:ln w="95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212278" y="1909866"/>
              <a:ext cx="567866" cy="0"/>
            </a:xfrm>
            <a:prstGeom prst="line">
              <a:avLst/>
            </a:prstGeom>
            <a:ln w="95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087280" y="1907953"/>
            <a:ext cx="847618" cy="165843"/>
            <a:chOff x="5087280" y="1907953"/>
            <a:chExt cx="847618" cy="165843"/>
          </a:xfrm>
        </p:grpSpPr>
        <p:cxnSp>
          <p:nvCxnSpPr>
            <p:cNvPr id="46" name="Straight Connector 45"/>
            <p:cNvCxnSpPr>
              <a:endCxn id="43" idx="7"/>
            </p:cNvCxnSpPr>
            <p:nvPr/>
          </p:nvCxnSpPr>
          <p:spPr>
            <a:xfrm flipH="1">
              <a:off x="5087280" y="1907953"/>
              <a:ext cx="279752" cy="165843"/>
            </a:xfrm>
            <a:prstGeom prst="line">
              <a:avLst/>
            </a:prstGeom>
            <a:ln w="95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364663" y="1909866"/>
              <a:ext cx="570235" cy="0"/>
            </a:xfrm>
            <a:prstGeom prst="line">
              <a:avLst/>
            </a:prstGeom>
            <a:ln w="95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087280" y="3770262"/>
            <a:ext cx="847618" cy="167498"/>
            <a:chOff x="5087280" y="3770262"/>
            <a:chExt cx="847618" cy="167498"/>
          </a:xfrm>
        </p:grpSpPr>
        <p:cxnSp>
          <p:nvCxnSpPr>
            <p:cNvPr id="48" name="Straight Connector 47"/>
            <p:cNvCxnSpPr>
              <a:endCxn id="41" idx="5"/>
            </p:cNvCxnSpPr>
            <p:nvPr/>
          </p:nvCxnSpPr>
          <p:spPr>
            <a:xfrm flipH="1" flipV="1">
              <a:off x="5087280" y="3770262"/>
              <a:ext cx="279753" cy="167498"/>
            </a:xfrm>
            <a:prstGeom prst="line">
              <a:avLst/>
            </a:prstGeom>
            <a:ln w="95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6" idx="3"/>
            </p:cNvCxnSpPr>
            <p:nvPr/>
          </p:nvCxnSpPr>
          <p:spPr>
            <a:xfrm flipH="1">
              <a:off x="5367032" y="3937759"/>
              <a:ext cx="567866" cy="1"/>
            </a:xfrm>
            <a:prstGeom prst="line">
              <a:avLst/>
            </a:prstGeom>
            <a:ln w="95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212277" y="3770262"/>
            <a:ext cx="857510" cy="167498"/>
            <a:chOff x="3212277" y="3770262"/>
            <a:chExt cx="857510" cy="167498"/>
          </a:xfrm>
        </p:grpSpPr>
        <p:cxnSp>
          <p:nvCxnSpPr>
            <p:cNvPr id="50" name="Straight Connector 49"/>
            <p:cNvCxnSpPr>
              <a:endCxn id="40" idx="3"/>
            </p:cNvCxnSpPr>
            <p:nvPr/>
          </p:nvCxnSpPr>
          <p:spPr>
            <a:xfrm flipV="1">
              <a:off x="3780144" y="3770262"/>
              <a:ext cx="289643" cy="167498"/>
            </a:xfrm>
            <a:prstGeom prst="line">
              <a:avLst/>
            </a:prstGeom>
            <a:ln w="95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8" idx="3"/>
            </p:cNvCxnSpPr>
            <p:nvPr/>
          </p:nvCxnSpPr>
          <p:spPr>
            <a:xfrm>
              <a:off x="3212277" y="3937760"/>
              <a:ext cx="567867" cy="0"/>
            </a:xfrm>
            <a:prstGeom prst="line">
              <a:avLst/>
            </a:prstGeom>
            <a:ln w="952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a:endCxn id="16" idx="3"/>
          </p:cNvCxnSpPr>
          <p:nvPr/>
        </p:nvCxnSpPr>
        <p:spPr>
          <a:xfrm flipH="1">
            <a:off x="3212277" y="2922008"/>
            <a:ext cx="376280" cy="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 idx="3"/>
            <a:endCxn id="39" idx="6"/>
          </p:cNvCxnSpPr>
          <p:nvPr/>
        </p:nvCxnSpPr>
        <p:spPr>
          <a:xfrm flipH="1">
            <a:off x="5568914" y="2922008"/>
            <a:ext cx="365984" cy="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29750" y="1777988"/>
            <a:ext cx="1447800" cy="276999"/>
            <a:chOff x="829750" y="1777988"/>
            <a:chExt cx="1447800" cy="276999"/>
          </a:xfrm>
        </p:grpSpPr>
        <p:sp>
          <p:nvSpPr>
            <p:cNvPr id="61" name="TextBox 60"/>
            <p:cNvSpPr txBox="1"/>
            <p:nvPr/>
          </p:nvSpPr>
          <p:spPr>
            <a:xfrm>
              <a:off x="829750" y="1859919"/>
              <a:ext cx="1447800" cy="129266"/>
            </a:xfrm>
            <a:prstGeom prst="rect">
              <a:avLst/>
            </a:prstGeom>
            <a:noFill/>
            <a:ln>
              <a:noFill/>
            </a:ln>
          </p:spPr>
          <p:txBody>
            <a:bodyPr wrap="square" lIns="0" tIns="0" rIns="0" bIns="0" rtlCol="0">
              <a:spAutoFit/>
            </a:bodyPr>
            <a:lstStyle/>
            <a:p>
              <a:pPr algn="r">
                <a:lnSpc>
                  <a:spcPct val="120000"/>
                </a:lnSpc>
              </a:pPr>
              <a:endParaRPr lang="en-US" sz="750"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62" name="Title 2"/>
            <p:cNvSpPr txBox="1">
              <a:spLocks/>
            </p:cNvSpPr>
            <p:nvPr/>
          </p:nvSpPr>
          <p:spPr>
            <a:xfrm>
              <a:off x="829750" y="1777988"/>
              <a:ext cx="1447800" cy="276999"/>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900" cap="all" spc="20" dirty="0">
                  <a:solidFill>
                    <a:schemeClr val="bg1"/>
                  </a:solidFill>
                  <a:latin typeface="Lato" panose="020F0502020204030203" pitchFamily="34" charset="0"/>
                </a:rPr>
                <a:t>Isolated single task learning</a:t>
              </a:r>
            </a:p>
          </p:txBody>
        </p:sp>
      </p:grpSp>
      <p:grpSp>
        <p:nvGrpSpPr>
          <p:cNvPr id="10" name="Group 9"/>
          <p:cNvGrpSpPr/>
          <p:nvPr/>
        </p:nvGrpSpPr>
        <p:grpSpPr>
          <a:xfrm>
            <a:off x="806079" y="2771049"/>
            <a:ext cx="1471471" cy="276999"/>
            <a:chOff x="806079" y="2771049"/>
            <a:chExt cx="1471471" cy="276999"/>
          </a:xfrm>
        </p:grpSpPr>
        <p:sp>
          <p:nvSpPr>
            <p:cNvPr id="63" name="TextBox 62"/>
            <p:cNvSpPr txBox="1"/>
            <p:nvPr/>
          </p:nvSpPr>
          <p:spPr>
            <a:xfrm>
              <a:off x="829750" y="2872700"/>
              <a:ext cx="1447800" cy="129266"/>
            </a:xfrm>
            <a:prstGeom prst="rect">
              <a:avLst/>
            </a:prstGeom>
            <a:noFill/>
            <a:ln>
              <a:noFill/>
            </a:ln>
          </p:spPr>
          <p:txBody>
            <a:bodyPr wrap="square" lIns="0" tIns="0" rIns="0" bIns="0" rtlCol="0">
              <a:spAutoFit/>
            </a:bodyPr>
            <a:lstStyle/>
            <a:p>
              <a:pPr algn="r">
                <a:lnSpc>
                  <a:spcPct val="120000"/>
                </a:lnSpc>
              </a:pPr>
              <a:endParaRPr lang="en-US" sz="750"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64" name="Title 2"/>
            <p:cNvSpPr txBox="1">
              <a:spLocks/>
            </p:cNvSpPr>
            <p:nvPr/>
          </p:nvSpPr>
          <p:spPr>
            <a:xfrm>
              <a:off x="806079" y="2771049"/>
              <a:ext cx="1447800" cy="276999"/>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900" cap="all" spc="20" dirty="0">
                  <a:solidFill>
                    <a:schemeClr val="bg1"/>
                  </a:solidFill>
                  <a:latin typeface="Lato" panose="020F0502020204030203" pitchFamily="34" charset="0"/>
                </a:rPr>
                <a:t>Knowledge is not retained</a:t>
              </a:r>
            </a:p>
          </p:txBody>
        </p:sp>
      </p:grpSp>
      <p:grpSp>
        <p:nvGrpSpPr>
          <p:cNvPr id="20" name="Group 19"/>
          <p:cNvGrpSpPr/>
          <p:nvPr/>
        </p:nvGrpSpPr>
        <p:grpSpPr>
          <a:xfrm>
            <a:off x="829750" y="3821980"/>
            <a:ext cx="1447800" cy="276999"/>
            <a:chOff x="829750" y="3821980"/>
            <a:chExt cx="1447800" cy="276999"/>
          </a:xfrm>
        </p:grpSpPr>
        <p:sp>
          <p:nvSpPr>
            <p:cNvPr id="65" name="TextBox 64"/>
            <p:cNvSpPr txBox="1"/>
            <p:nvPr/>
          </p:nvSpPr>
          <p:spPr>
            <a:xfrm>
              <a:off x="829750" y="3891497"/>
              <a:ext cx="1447800" cy="129266"/>
            </a:xfrm>
            <a:prstGeom prst="rect">
              <a:avLst/>
            </a:prstGeom>
            <a:noFill/>
            <a:ln>
              <a:noFill/>
            </a:ln>
          </p:spPr>
          <p:txBody>
            <a:bodyPr wrap="square" lIns="0" tIns="0" rIns="0" bIns="0" rtlCol="0">
              <a:spAutoFit/>
            </a:bodyPr>
            <a:lstStyle/>
            <a:p>
              <a:pPr algn="r">
                <a:lnSpc>
                  <a:spcPct val="120000"/>
                </a:lnSpc>
              </a:pPr>
              <a:endParaRPr lang="en-US" sz="750"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66" name="Title 2"/>
            <p:cNvSpPr txBox="1">
              <a:spLocks/>
            </p:cNvSpPr>
            <p:nvPr/>
          </p:nvSpPr>
          <p:spPr>
            <a:xfrm>
              <a:off x="829750" y="3821980"/>
              <a:ext cx="1447800" cy="276999"/>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900" cap="all" spc="20" dirty="0">
                  <a:solidFill>
                    <a:schemeClr val="bg1"/>
                  </a:solidFill>
                  <a:latin typeface="Lato" panose="020F0502020204030203" pitchFamily="34" charset="0"/>
                </a:rPr>
                <a:t>More training data required</a:t>
              </a:r>
            </a:p>
          </p:txBody>
        </p:sp>
      </p:grpSp>
      <p:sp>
        <p:nvSpPr>
          <p:cNvPr id="68" name="Title 2"/>
          <p:cNvSpPr txBox="1">
            <a:spLocks/>
          </p:cNvSpPr>
          <p:nvPr/>
        </p:nvSpPr>
        <p:spPr>
          <a:xfrm>
            <a:off x="6763774" y="1859919"/>
            <a:ext cx="1447800" cy="138499"/>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900" cap="all" spc="20" dirty="0">
                <a:solidFill>
                  <a:schemeClr val="bg1"/>
                </a:solidFill>
                <a:latin typeface="Lato" panose="020F0502020204030203" pitchFamily="34" charset="0"/>
              </a:rPr>
              <a:t>Previous tasks learning</a:t>
            </a:r>
          </a:p>
        </p:txBody>
      </p:sp>
      <p:grpSp>
        <p:nvGrpSpPr>
          <p:cNvPr id="22" name="Group 21"/>
          <p:cNvGrpSpPr/>
          <p:nvPr/>
        </p:nvGrpSpPr>
        <p:grpSpPr>
          <a:xfrm>
            <a:off x="6763938" y="2767272"/>
            <a:ext cx="1553488" cy="276999"/>
            <a:chOff x="6763938" y="2767272"/>
            <a:chExt cx="1553488" cy="276999"/>
          </a:xfrm>
        </p:grpSpPr>
        <p:sp>
          <p:nvSpPr>
            <p:cNvPr id="69" name="TextBox 68"/>
            <p:cNvSpPr txBox="1"/>
            <p:nvPr/>
          </p:nvSpPr>
          <p:spPr>
            <a:xfrm>
              <a:off x="6869626" y="2875746"/>
              <a:ext cx="1447800" cy="129266"/>
            </a:xfrm>
            <a:prstGeom prst="rect">
              <a:avLst/>
            </a:prstGeom>
            <a:noFill/>
            <a:ln>
              <a:noFill/>
            </a:ln>
          </p:spPr>
          <p:txBody>
            <a:bodyPr wrap="square" lIns="0" tIns="0" rIns="0" bIns="0" rtlCol="0">
              <a:spAutoFit/>
            </a:bodyPr>
            <a:lstStyle/>
            <a:p>
              <a:pPr>
                <a:lnSpc>
                  <a:spcPct val="120000"/>
                </a:lnSpc>
              </a:pPr>
              <a:endParaRPr lang="en-US" sz="750"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70" name="Title 2"/>
            <p:cNvSpPr txBox="1">
              <a:spLocks/>
            </p:cNvSpPr>
            <p:nvPr/>
          </p:nvSpPr>
          <p:spPr>
            <a:xfrm>
              <a:off x="6763938" y="2767272"/>
              <a:ext cx="1447800" cy="276999"/>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900" cap="all" spc="20" dirty="0">
                  <a:solidFill>
                    <a:schemeClr val="bg1"/>
                  </a:solidFill>
                  <a:latin typeface="Lato" panose="020F0502020204030203" pitchFamily="34" charset="0"/>
                </a:rPr>
                <a:t>Faster and more accurate</a:t>
              </a:r>
            </a:p>
          </p:txBody>
        </p:sp>
      </p:grpSp>
      <p:grpSp>
        <p:nvGrpSpPr>
          <p:cNvPr id="21" name="Group 20"/>
          <p:cNvGrpSpPr/>
          <p:nvPr/>
        </p:nvGrpSpPr>
        <p:grpSpPr>
          <a:xfrm>
            <a:off x="6789994" y="3854011"/>
            <a:ext cx="1527432" cy="276999"/>
            <a:chOff x="6789994" y="3854011"/>
            <a:chExt cx="1527432" cy="276999"/>
          </a:xfrm>
        </p:grpSpPr>
        <p:sp>
          <p:nvSpPr>
            <p:cNvPr id="71" name="TextBox 70"/>
            <p:cNvSpPr txBox="1"/>
            <p:nvPr/>
          </p:nvSpPr>
          <p:spPr>
            <a:xfrm>
              <a:off x="6869626" y="3891497"/>
              <a:ext cx="1447800" cy="129266"/>
            </a:xfrm>
            <a:prstGeom prst="rect">
              <a:avLst/>
            </a:prstGeom>
            <a:noFill/>
            <a:ln>
              <a:noFill/>
            </a:ln>
          </p:spPr>
          <p:txBody>
            <a:bodyPr wrap="square" lIns="0" tIns="0" rIns="0" bIns="0" rtlCol="0">
              <a:spAutoFit/>
            </a:bodyPr>
            <a:lstStyle/>
            <a:p>
              <a:pPr>
                <a:lnSpc>
                  <a:spcPct val="120000"/>
                </a:lnSpc>
              </a:pPr>
              <a:endParaRPr lang="en-US" sz="750"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72" name="Title 2"/>
            <p:cNvSpPr txBox="1">
              <a:spLocks/>
            </p:cNvSpPr>
            <p:nvPr/>
          </p:nvSpPr>
          <p:spPr>
            <a:xfrm>
              <a:off x="6789994" y="3854011"/>
              <a:ext cx="1447800" cy="276999"/>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900" cap="all" spc="20" dirty="0">
                  <a:solidFill>
                    <a:schemeClr val="bg1"/>
                  </a:solidFill>
                  <a:latin typeface="Lato" panose="020F0502020204030203" pitchFamily="34" charset="0"/>
                </a:rPr>
                <a:t>Less training data required</a:t>
              </a:r>
            </a:p>
          </p:txBody>
        </p:sp>
      </p:grpSp>
      <p:grpSp>
        <p:nvGrpSpPr>
          <p:cNvPr id="54" name="Group 53"/>
          <p:cNvGrpSpPr/>
          <p:nvPr/>
        </p:nvGrpSpPr>
        <p:grpSpPr>
          <a:xfrm>
            <a:off x="3900488" y="2674939"/>
            <a:ext cx="1346200" cy="651134"/>
            <a:chOff x="3994150" y="3660066"/>
            <a:chExt cx="1155700" cy="651134"/>
          </a:xfrm>
        </p:grpSpPr>
        <p:sp>
          <p:nvSpPr>
            <p:cNvPr id="55" name="TextBox 54"/>
            <p:cNvSpPr txBox="1"/>
            <p:nvPr/>
          </p:nvSpPr>
          <p:spPr>
            <a:xfrm>
              <a:off x="3994150" y="3904935"/>
              <a:ext cx="1155700" cy="406265"/>
            </a:xfrm>
            <a:prstGeom prst="rect">
              <a:avLst/>
            </a:prstGeom>
            <a:noFill/>
          </p:spPr>
          <p:txBody>
            <a:bodyPr wrap="square" lIns="0" tIns="0" rIns="0" bIns="0" rtlCol="0">
              <a:spAutoFit/>
            </a:bodyPr>
            <a:lstStyle/>
            <a:p>
              <a:pPr algn="ctr">
                <a:lnSpc>
                  <a:spcPct val="120000"/>
                </a:lnSpc>
                <a:spcAft>
                  <a:spcPts val="600"/>
                </a:spcAft>
              </a:pPr>
              <a:r>
                <a:rPr lang="en-US" sz="750" dirty="0">
                  <a:solidFill>
                    <a:schemeClr val="accent6"/>
                  </a:solidFill>
                  <a:latin typeface="Lato" panose="020F0502020204030203" pitchFamily="34" charset="0"/>
                </a:rPr>
                <a:t>Left side gives about Traditional ML on the other hand right side gives idea about transfer learning</a:t>
              </a:r>
            </a:p>
          </p:txBody>
        </p:sp>
        <p:sp>
          <p:nvSpPr>
            <p:cNvPr id="56" name="TextBox 55"/>
            <p:cNvSpPr txBox="1"/>
            <p:nvPr/>
          </p:nvSpPr>
          <p:spPr>
            <a:xfrm>
              <a:off x="4007983" y="3660066"/>
              <a:ext cx="1129128" cy="184666"/>
            </a:xfrm>
            <a:prstGeom prst="rect">
              <a:avLst/>
            </a:prstGeom>
            <a:noFill/>
          </p:spPr>
          <p:txBody>
            <a:bodyPr wrap="square" lIns="0" tIns="0" rIns="0" bIns="0" rtlCol="0">
              <a:spAutoFit/>
            </a:bodyPr>
            <a:lstStyle/>
            <a:p>
              <a:pPr algn="ctr"/>
              <a:r>
                <a:rPr lang="en-US" sz="1200" b="1" dirty="0">
                  <a:solidFill>
                    <a:schemeClr val="accent2"/>
                  </a:solidFill>
                  <a:latin typeface="Lato" panose="020F0502020204030203" pitchFamily="34" charset="0"/>
                </a:rPr>
                <a:t>COMPARISION</a:t>
              </a:r>
            </a:p>
          </p:txBody>
        </p:sp>
      </p:grpSp>
    </p:spTree>
    <p:extLst>
      <p:ext uri="{BB962C8B-B14F-4D97-AF65-F5344CB8AC3E}">
        <p14:creationId xmlns:p14="http://schemas.microsoft.com/office/powerpoint/2010/main" val="3396876691"/>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250"/>
                                        <p:tgtEl>
                                          <p:spTgt spid="34"/>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250"/>
                                        <p:tgtEl>
                                          <p:spTgt spid="33"/>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50"/>
                                        <p:tgtEl>
                                          <p:spTgt spid="36"/>
                                        </p:tgtEl>
                                      </p:cBhvr>
                                    </p:animEffect>
                                  </p:childTnLst>
                                </p:cTn>
                              </p:par>
                            </p:childTnLst>
                          </p:cTn>
                        </p:par>
                        <p:par>
                          <p:cTn id="20" fill="hold">
                            <p:stCondLst>
                              <p:cond delay="1250"/>
                            </p:stCondLst>
                            <p:childTnLst>
                              <p:par>
                                <p:cTn id="21" presetID="22" presetClass="entr" presetSubtype="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250"/>
                                        <p:tgtEl>
                                          <p:spTgt spid="35"/>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250"/>
                                        <p:tgtEl>
                                          <p:spTgt spid="32"/>
                                        </p:tgtEl>
                                      </p:cBhvr>
                                    </p:animEffect>
                                  </p:childTnLst>
                                </p:cTn>
                              </p:par>
                            </p:childTnLst>
                          </p:cTn>
                        </p:par>
                        <p:par>
                          <p:cTn id="28" fill="hold">
                            <p:stCondLst>
                              <p:cond delay="1750"/>
                            </p:stCondLst>
                            <p:childTnLst>
                              <p:par>
                                <p:cTn id="29" presetID="22" presetClass="entr" presetSubtype="4"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250"/>
                                        <p:tgtEl>
                                          <p:spTgt spid="37"/>
                                        </p:tgtEl>
                                      </p:cBhvr>
                                    </p:animEffect>
                                  </p:childTnLst>
                                </p:cTn>
                              </p:par>
                            </p:childTnLst>
                          </p:cTn>
                        </p:par>
                        <p:par>
                          <p:cTn id="32" fill="hold">
                            <p:stCondLst>
                              <p:cond delay="2000"/>
                            </p:stCondLst>
                            <p:childTnLst>
                              <p:par>
                                <p:cTn id="33" presetID="10" presetClass="entr" presetSubtype="0" fill="hold" grpId="0" nodeType="afterEffect">
                                  <p:stCondLst>
                                    <p:cond delay="25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250"/>
                                        <p:tgtEl>
                                          <p:spTgt spid="42"/>
                                        </p:tgtEl>
                                      </p:cBhvr>
                                    </p:animEffect>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right)">
                                      <p:cBhvr>
                                        <p:cTn id="39" dur="250"/>
                                        <p:tgtEl>
                                          <p:spTgt spid="24"/>
                                        </p:tgtEl>
                                      </p:cBhvr>
                                    </p:animEffect>
                                  </p:childTnLst>
                                </p:cTn>
                              </p:par>
                            </p:childTnLst>
                          </p:cTn>
                        </p:par>
                        <p:par>
                          <p:cTn id="40" fill="hold">
                            <p:stCondLst>
                              <p:cond delay="2750"/>
                            </p:stCondLst>
                            <p:childTnLst>
                              <p:par>
                                <p:cTn id="41" presetID="22" presetClass="entr" presetSubtype="2" fill="hold" grpId="0" nodeType="afterEffect">
                                  <p:stCondLst>
                                    <p:cond delay="250"/>
                                  </p:stCondLst>
                                  <p:childTnLst>
                                    <p:set>
                                      <p:cBhvr>
                                        <p:cTn id="42" dur="1" fill="hold">
                                          <p:stCondLst>
                                            <p:cond delay="0"/>
                                          </p:stCondLst>
                                        </p:cTn>
                                        <p:tgtEl>
                                          <p:spTgt spid="14"/>
                                        </p:tgtEl>
                                        <p:attrNameLst>
                                          <p:attrName>style.visibility</p:attrName>
                                        </p:attrNameLst>
                                      </p:cBhvr>
                                      <p:to>
                                        <p:strVal val="visible"/>
                                      </p:to>
                                    </p:set>
                                    <p:animEffect transition="in" filter="wipe(right)">
                                      <p:cBhvr>
                                        <p:cTn id="43" dur="250"/>
                                        <p:tgtEl>
                                          <p:spTgt spid="14"/>
                                        </p:tgtEl>
                                      </p:cBhvr>
                                    </p:animEffect>
                                  </p:childTnLst>
                                </p:cTn>
                              </p:par>
                            </p:childTnLst>
                          </p:cTn>
                        </p:par>
                        <p:par>
                          <p:cTn id="44" fill="hold">
                            <p:stCondLst>
                              <p:cond delay="3250"/>
                            </p:stCondLst>
                            <p:childTnLst>
                              <p:par>
                                <p:cTn id="45" presetID="22" presetClass="entr" presetSubtype="2" fill="hold" nodeType="afterEffect">
                                  <p:stCondLst>
                                    <p:cond delay="250"/>
                                  </p:stCondLst>
                                  <p:childTnLst>
                                    <p:set>
                                      <p:cBhvr>
                                        <p:cTn id="46" dur="1" fill="hold">
                                          <p:stCondLst>
                                            <p:cond delay="0"/>
                                          </p:stCondLst>
                                        </p:cTn>
                                        <p:tgtEl>
                                          <p:spTgt spid="9"/>
                                        </p:tgtEl>
                                        <p:attrNameLst>
                                          <p:attrName>style.visibility</p:attrName>
                                        </p:attrNameLst>
                                      </p:cBhvr>
                                      <p:to>
                                        <p:strVal val="visible"/>
                                      </p:to>
                                    </p:set>
                                    <p:animEffect transition="in" filter="wipe(right)">
                                      <p:cBhvr>
                                        <p:cTn id="47" dur="250"/>
                                        <p:tgtEl>
                                          <p:spTgt spid="9"/>
                                        </p:tgtEl>
                                      </p:cBhvr>
                                    </p:animEffect>
                                  </p:childTnLst>
                                </p:cTn>
                              </p:par>
                            </p:childTnLst>
                          </p:cTn>
                        </p:par>
                        <p:par>
                          <p:cTn id="48" fill="hold">
                            <p:stCondLst>
                              <p:cond delay="3750"/>
                            </p:stCondLst>
                            <p:childTnLst>
                              <p:par>
                                <p:cTn id="49" presetID="10" presetClass="entr" presetSubtype="0" fill="hold" grpId="0" nodeType="afterEffect">
                                  <p:stCondLst>
                                    <p:cond delay="25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250"/>
                                        <p:tgtEl>
                                          <p:spTgt spid="43"/>
                                        </p:tgtEl>
                                      </p:cBhvr>
                                    </p:animEffect>
                                  </p:childTnLst>
                                </p:cTn>
                              </p:par>
                            </p:childTnLst>
                          </p:cTn>
                        </p:par>
                        <p:par>
                          <p:cTn id="52" fill="hold">
                            <p:stCondLst>
                              <p:cond delay="4250"/>
                            </p:stCondLst>
                            <p:childTnLst>
                              <p:par>
                                <p:cTn id="53" presetID="22" presetClass="entr" presetSubtype="8"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250"/>
                                        <p:tgtEl>
                                          <p:spTgt spid="27"/>
                                        </p:tgtEl>
                                      </p:cBhvr>
                                    </p:animEffect>
                                  </p:childTnLst>
                                </p:cTn>
                              </p:par>
                            </p:childTnLst>
                          </p:cTn>
                        </p:par>
                        <p:par>
                          <p:cTn id="56" fill="hold">
                            <p:stCondLst>
                              <p:cond delay="4500"/>
                            </p:stCondLst>
                            <p:childTnLst>
                              <p:par>
                                <p:cTn id="57" presetID="22" presetClass="entr" presetSubtype="8" fill="hold" grpId="0" nodeType="afterEffect">
                                  <p:stCondLst>
                                    <p:cond delay="25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250"/>
                                        <p:tgtEl>
                                          <p:spTgt spid="4"/>
                                        </p:tgtEl>
                                      </p:cBhvr>
                                    </p:animEffect>
                                  </p:childTnLst>
                                </p:cTn>
                              </p:par>
                            </p:childTnLst>
                          </p:cTn>
                        </p:par>
                        <p:par>
                          <p:cTn id="60" fill="hold">
                            <p:stCondLst>
                              <p:cond delay="5000"/>
                            </p:stCondLst>
                            <p:childTnLst>
                              <p:par>
                                <p:cTn id="61" presetID="10" presetClass="entr" presetSubtype="0" fill="hold" grpId="0" nodeType="afterEffect">
                                  <p:stCondLst>
                                    <p:cond delay="25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250"/>
                                        <p:tgtEl>
                                          <p:spTgt spid="38"/>
                                        </p:tgtEl>
                                      </p:cBhvr>
                                    </p:animEffect>
                                  </p:childTnLst>
                                </p:cTn>
                              </p:par>
                            </p:childTnLst>
                          </p:cTn>
                        </p:par>
                        <p:par>
                          <p:cTn id="64" fill="hold">
                            <p:stCondLst>
                              <p:cond delay="5500"/>
                            </p:stCondLst>
                            <p:childTnLst>
                              <p:par>
                                <p:cTn id="65" presetID="22" presetClass="entr" presetSubtype="2"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wipe(right)">
                                      <p:cBhvr>
                                        <p:cTn id="67" dur="250"/>
                                        <p:tgtEl>
                                          <p:spTgt spid="52"/>
                                        </p:tgtEl>
                                      </p:cBhvr>
                                    </p:animEffect>
                                  </p:childTnLst>
                                </p:cTn>
                              </p:par>
                            </p:childTnLst>
                          </p:cTn>
                        </p:par>
                        <p:par>
                          <p:cTn id="68" fill="hold">
                            <p:stCondLst>
                              <p:cond delay="5750"/>
                            </p:stCondLst>
                            <p:childTnLst>
                              <p:par>
                                <p:cTn id="69" presetID="22" presetClass="entr" presetSubtype="2" fill="hold" grpId="0" nodeType="afterEffect">
                                  <p:stCondLst>
                                    <p:cond delay="250"/>
                                  </p:stCondLst>
                                  <p:childTnLst>
                                    <p:set>
                                      <p:cBhvr>
                                        <p:cTn id="70" dur="1" fill="hold">
                                          <p:stCondLst>
                                            <p:cond delay="0"/>
                                          </p:stCondLst>
                                        </p:cTn>
                                        <p:tgtEl>
                                          <p:spTgt spid="16"/>
                                        </p:tgtEl>
                                        <p:attrNameLst>
                                          <p:attrName>style.visibility</p:attrName>
                                        </p:attrNameLst>
                                      </p:cBhvr>
                                      <p:to>
                                        <p:strVal val="visible"/>
                                      </p:to>
                                    </p:set>
                                    <p:animEffect transition="in" filter="wipe(right)">
                                      <p:cBhvr>
                                        <p:cTn id="71" dur="250"/>
                                        <p:tgtEl>
                                          <p:spTgt spid="16"/>
                                        </p:tgtEl>
                                      </p:cBhvr>
                                    </p:animEffect>
                                  </p:childTnLst>
                                </p:cTn>
                              </p:par>
                            </p:childTnLst>
                          </p:cTn>
                        </p:par>
                        <p:par>
                          <p:cTn id="72" fill="hold">
                            <p:stCondLst>
                              <p:cond delay="6250"/>
                            </p:stCondLst>
                            <p:childTnLst>
                              <p:par>
                                <p:cTn id="73" presetID="22" presetClass="entr" presetSubtype="2" fill="hold" nodeType="afterEffect">
                                  <p:stCondLst>
                                    <p:cond delay="250"/>
                                  </p:stCondLst>
                                  <p:childTnLst>
                                    <p:set>
                                      <p:cBhvr>
                                        <p:cTn id="74" dur="1" fill="hold">
                                          <p:stCondLst>
                                            <p:cond delay="0"/>
                                          </p:stCondLst>
                                        </p:cTn>
                                        <p:tgtEl>
                                          <p:spTgt spid="10"/>
                                        </p:tgtEl>
                                        <p:attrNameLst>
                                          <p:attrName>style.visibility</p:attrName>
                                        </p:attrNameLst>
                                      </p:cBhvr>
                                      <p:to>
                                        <p:strVal val="visible"/>
                                      </p:to>
                                    </p:set>
                                    <p:animEffect transition="in" filter="wipe(right)">
                                      <p:cBhvr>
                                        <p:cTn id="75" dur="250"/>
                                        <p:tgtEl>
                                          <p:spTgt spid="10"/>
                                        </p:tgtEl>
                                      </p:cBhvr>
                                    </p:animEffect>
                                  </p:childTnLst>
                                </p:cTn>
                              </p:par>
                            </p:childTnLst>
                          </p:cTn>
                        </p:par>
                        <p:par>
                          <p:cTn id="76" fill="hold">
                            <p:stCondLst>
                              <p:cond delay="6750"/>
                            </p:stCondLst>
                            <p:childTnLst>
                              <p:par>
                                <p:cTn id="77" presetID="10" presetClass="entr" presetSubtype="0" fill="hold" grpId="0" nodeType="afterEffect">
                                  <p:stCondLst>
                                    <p:cond delay="25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250"/>
                                        <p:tgtEl>
                                          <p:spTgt spid="39"/>
                                        </p:tgtEl>
                                      </p:cBhvr>
                                    </p:animEffect>
                                  </p:childTnLst>
                                </p:cTn>
                              </p:par>
                            </p:childTnLst>
                          </p:cTn>
                        </p:par>
                        <p:par>
                          <p:cTn id="80" fill="hold">
                            <p:stCondLst>
                              <p:cond delay="7250"/>
                            </p:stCondLst>
                            <p:childTnLst>
                              <p:par>
                                <p:cTn id="81" presetID="22" presetClass="entr" presetSubtype="8" fill="hold" nodeType="after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left)">
                                      <p:cBhvr>
                                        <p:cTn id="83" dur="250"/>
                                        <p:tgtEl>
                                          <p:spTgt spid="53"/>
                                        </p:tgtEl>
                                      </p:cBhvr>
                                    </p:animEffect>
                                  </p:childTnLst>
                                </p:cTn>
                              </p:par>
                            </p:childTnLst>
                          </p:cTn>
                        </p:par>
                        <p:par>
                          <p:cTn id="84" fill="hold">
                            <p:stCondLst>
                              <p:cond delay="7500"/>
                            </p:stCondLst>
                            <p:childTnLst>
                              <p:par>
                                <p:cTn id="85" presetID="22" presetClass="entr" presetSubtype="8" fill="hold" grpId="0" nodeType="afterEffect">
                                  <p:stCondLst>
                                    <p:cond delay="250"/>
                                  </p:stCondLst>
                                  <p:childTnLst>
                                    <p:set>
                                      <p:cBhvr>
                                        <p:cTn id="86" dur="1" fill="hold">
                                          <p:stCondLst>
                                            <p:cond delay="0"/>
                                          </p:stCondLst>
                                        </p:cTn>
                                        <p:tgtEl>
                                          <p:spTgt spid="5"/>
                                        </p:tgtEl>
                                        <p:attrNameLst>
                                          <p:attrName>style.visibility</p:attrName>
                                        </p:attrNameLst>
                                      </p:cBhvr>
                                      <p:to>
                                        <p:strVal val="visible"/>
                                      </p:to>
                                    </p:set>
                                    <p:animEffect transition="in" filter="wipe(left)">
                                      <p:cBhvr>
                                        <p:cTn id="87" dur="250"/>
                                        <p:tgtEl>
                                          <p:spTgt spid="5"/>
                                        </p:tgtEl>
                                      </p:cBhvr>
                                    </p:animEffect>
                                  </p:childTnLst>
                                </p:cTn>
                              </p:par>
                            </p:childTnLst>
                          </p:cTn>
                        </p:par>
                        <p:par>
                          <p:cTn id="88" fill="hold">
                            <p:stCondLst>
                              <p:cond delay="8000"/>
                            </p:stCondLst>
                            <p:childTnLst>
                              <p:par>
                                <p:cTn id="89" presetID="22" presetClass="entr" presetSubtype="8" fill="hold" nodeType="afterEffect">
                                  <p:stCondLst>
                                    <p:cond delay="25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250"/>
                                        <p:tgtEl>
                                          <p:spTgt spid="22"/>
                                        </p:tgtEl>
                                      </p:cBhvr>
                                    </p:animEffect>
                                  </p:childTnLst>
                                </p:cTn>
                              </p:par>
                            </p:childTnLst>
                          </p:cTn>
                        </p:par>
                        <p:par>
                          <p:cTn id="92" fill="hold">
                            <p:stCondLst>
                              <p:cond delay="8500"/>
                            </p:stCondLst>
                            <p:childTnLst>
                              <p:par>
                                <p:cTn id="93" presetID="10" presetClass="entr" presetSubtype="0" fill="hold" grpId="0" nodeType="afterEffect">
                                  <p:stCondLst>
                                    <p:cond delay="25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250"/>
                                        <p:tgtEl>
                                          <p:spTgt spid="40"/>
                                        </p:tgtEl>
                                      </p:cBhvr>
                                    </p:animEffect>
                                  </p:childTnLst>
                                </p:cTn>
                              </p:par>
                            </p:childTnLst>
                          </p:cTn>
                        </p:par>
                        <p:par>
                          <p:cTn id="96" fill="hold">
                            <p:stCondLst>
                              <p:cond delay="9000"/>
                            </p:stCondLst>
                            <p:childTnLst>
                              <p:par>
                                <p:cTn id="97" presetID="22" presetClass="entr" presetSubtype="2" fill="hold"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right)">
                                      <p:cBhvr>
                                        <p:cTn id="99" dur="250"/>
                                        <p:tgtEl>
                                          <p:spTgt spid="25"/>
                                        </p:tgtEl>
                                      </p:cBhvr>
                                    </p:animEffect>
                                  </p:childTnLst>
                                </p:cTn>
                              </p:par>
                            </p:childTnLst>
                          </p:cTn>
                        </p:par>
                        <p:par>
                          <p:cTn id="100" fill="hold">
                            <p:stCondLst>
                              <p:cond delay="9250"/>
                            </p:stCondLst>
                            <p:childTnLst>
                              <p:par>
                                <p:cTn id="101" presetID="10" presetClass="entr" presetSubtype="0" fill="hold" grpId="0" nodeType="after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fade">
                                      <p:cBhvr>
                                        <p:cTn id="103" dur="250"/>
                                        <p:tgtEl>
                                          <p:spTgt spid="18"/>
                                        </p:tgtEl>
                                      </p:cBhvr>
                                    </p:animEffect>
                                  </p:childTnLst>
                                </p:cTn>
                              </p:par>
                            </p:childTnLst>
                          </p:cTn>
                        </p:par>
                        <p:par>
                          <p:cTn id="104" fill="hold">
                            <p:stCondLst>
                              <p:cond delay="9500"/>
                            </p:stCondLst>
                            <p:childTnLst>
                              <p:par>
                                <p:cTn id="105" presetID="22" presetClass="entr" presetSubtype="2" fill="hold" nodeType="afterEffect">
                                  <p:stCondLst>
                                    <p:cond delay="250"/>
                                  </p:stCondLst>
                                  <p:childTnLst>
                                    <p:set>
                                      <p:cBhvr>
                                        <p:cTn id="106" dur="1" fill="hold">
                                          <p:stCondLst>
                                            <p:cond delay="0"/>
                                          </p:stCondLst>
                                        </p:cTn>
                                        <p:tgtEl>
                                          <p:spTgt spid="20"/>
                                        </p:tgtEl>
                                        <p:attrNameLst>
                                          <p:attrName>style.visibility</p:attrName>
                                        </p:attrNameLst>
                                      </p:cBhvr>
                                      <p:to>
                                        <p:strVal val="visible"/>
                                      </p:to>
                                    </p:set>
                                    <p:animEffect transition="in" filter="wipe(right)">
                                      <p:cBhvr>
                                        <p:cTn id="107" dur="250"/>
                                        <p:tgtEl>
                                          <p:spTgt spid="20"/>
                                        </p:tgtEl>
                                      </p:cBhvr>
                                    </p:animEffect>
                                  </p:childTnLst>
                                </p:cTn>
                              </p:par>
                            </p:childTnLst>
                          </p:cTn>
                        </p:par>
                        <p:par>
                          <p:cTn id="108" fill="hold">
                            <p:stCondLst>
                              <p:cond delay="10000"/>
                            </p:stCondLst>
                            <p:childTnLst>
                              <p:par>
                                <p:cTn id="109" presetID="10" presetClass="entr" presetSubtype="0" fill="hold" grpId="0" nodeType="afterEffect">
                                  <p:stCondLst>
                                    <p:cond delay="25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250"/>
                                        <p:tgtEl>
                                          <p:spTgt spid="41"/>
                                        </p:tgtEl>
                                      </p:cBhvr>
                                    </p:animEffect>
                                  </p:childTnLst>
                                </p:cTn>
                              </p:par>
                            </p:childTnLst>
                          </p:cTn>
                        </p:par>
                        <p:par>
                          <p:cTn id="112" fill="hold">
                            <p:stCondLst>
                              <p:cond delay="10500"/>
                            </p:stCondLst>
                            <p:childTnLst>
                              <p:par>
                                <p:cTn id="113" presetID="22" presetClass="entr" presetSubtype="8" fill="hold" nodeType="after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wipe(left)">
                                      <p:cBhvr>
                                        <p:cTn id="115" dur="250"/>
                                        <p:tgtEl>
                                          <p:spTgt spid="26"/>
                                        </p:tgtEl>
                                      </p:cBhvr>
                                    </p:animEffect>
                                  </p:childTnLst>
                                </p:cTn>
                              </p:par>
                            </p:childTnLst>
                          </p:cTn>
                        </p:par>
                        <p:par>
                          <p:cTn id="116" fill="hold">
                            <p:stCondLst>
                              <p:cond delay="10750"/>
                            </p:stCondLst>
                            <p:childTnLst>
                              <p:par>
                                <p:cTn id="117" presetID="22" presetClass="entr" presetSubtype="8" fill="hold" grpId="0" nodeType="afterEffect">
                                  <p:stCondLst>
                                    <p:cond delay="250"/>
                                  </p:stCondLst>
                                  <p:childTnLst>
                                    <p:set>
                                      <p:cBhvr>
                                        <p:cTn id="118" dur="1" fill="hold">
                                          <p:stCondLst>
                                            <p:cond delay="0"/>
                                          </p:stCondLst>
                                        </p:cTn>
                                        <p:tgtEl>
                                          <p:spTgt spid="6"/>
                                        </p:tgtEl>
                                        <p:attrNameLst>
                                          <p:attrName>style.visibility</p:attrName>
                                        </p:attrNameLst>
                                      </p:cBhvr>
                                      <p:to>
                                        <p:strVal val="visible"/>
                                      </p:to>
                                    </p:set>
                                    <p:animEffect transition="in" filter="wipe(left)">
                                      <p:cBhvr>
                                        <p:cTn id="119" dur="250"/>
                                        <p:tgtEl>
                                          <p:spTgt spid="6"/>
                                        </p:tgtEl>
                                      </p:cBhvr>
                                    </p:animEffect>
                                  </p:childTnLst>
                                </p:cTn>
                              </p:par>
                            </p:childTnLst>
                          </p:cTn>
                        </p:par>
                        <p:par>
                          <p:cTn id="120" fill="hold">
                            <p:stCondLst>
                              <p:cond delay="11250"/>
                            </p:stCondLst>
                            <p:childTnLst>
                              <p:par>
                                <p:cTn id="121" presetID="22" presetClass="entr" presetSubtype="8" fill="hold" nodeType="afterEffect">
                                  <p:stCondLst>
                                    <p:cond delay="250"/>
                                  </p:stCondLst>
                                  <p:childTnLst>
                                    <p:set>
                                      <p:cBhvr>
                                        <p:cTn id="122" dur="1" fill="hold">
                                          <p:stCondLst>
                                            <p:cond delay="0"/>
                                          </p:stCondLst>
                                        </p:cTn>
                                        <p:tgtEl>
                                          <p:spTgt spid="21"/>
                                        </p:tgtEl>
                                        <p:attrNameLst>
                                          <p:attrName>style.visibility</p:attrName>
                                        </p:attrNameLst>
                                      </p:cBhvr>
                                      <p:to>
                                        <p:strVal val="visible"/>
                                      </p:to>
                                    </p:set>
                                    <p:animEffect transition="in" filter="wipe(left)">
                                      <p:cBhvr>
                                        <p:cTn id="123"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4" grpId="0" animBg="1"/>
      <p:bldP spid="16" grpId="0" animBg="1"/>
      <p:bldP spid="18"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a:xfrm>
            <a:off x="593725" y="2285827"/>
            <a:ext cx="0" cy="5718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47441" y="2233196"/>
            <a:ext cx="3618064" cy="677108"/>
          </a:xfrm>
          <a:prstGeom prst="rect">
            <a:avLst/>
          </a:prstGeom>
          <a:noFill/>
          <a:ln>
            <a:noFill/>
          </a:ln>
        </p:spPr>
        <p:txBody>
          <a:bodyPr wrap="square" lIns="0" tIns="0" rIns="0" bIns="0" rtlCol="0">
            <a:spAutoFit/>
          </a:bodyPr>
          <a:lstStyle/>
          <a:p>
            <a:r>
              <a:rPr lang="en-US" sz="2200" cap="all" spc="80" dirty="0">
                <a:solidFill>
                  <a:schemeClr val="accent1"/>
                </a:solidFill>
                <a:latin typeface="Lato Black" panose="020F0A02020204030203" pitchFamily="34" charset="0"/>
                <a:ea typeface="Open Sans Light" panose="020B0306030504020204" pitchFamily="34" charset="0"/>
                <a:cs typeface="Open Sans Light" panose="020B0306030504020204" pitchFamily="34" charset="0"/>
              </a:rPr>
              <a:t>Presentation</a:t>
            </a:r>
          </a:p>
          <a:p>
            <a:r>
              <a:rPr lang="en-US" sz="2200" cap="all" spc="80" dirty="0">
                <a:solidFill>
                  <a:schemeClr val="bg1"/>
                </a:solidFill>
                <a:latin typeface="Lato Black" panose="020F0A02020204030203" pitchFamily="34" charset="0"/>
                <a:ea typeface="Open Sans Light" panose="020B0306030504020204" pitchFamily="34" charset="0"/>
                <a:cs typeface="Open Sans Light" panose="020B0306030504020204" pitchFamily="34" charset="0"/>
              </a:rPr>
              <a:t>Agenda</a:t>
            </a:r>
          </a:p>
        </p:txBody>
      </p:sp>
      <p:grpSp>
        <p:nvGrpSpPr>
          <p:cNvPr id="2" name="Group 1"/>
          <p:cNvGrpSpPr/>
          <p:nvPr/>
        </p:nvGrpSpPr>
        <p:grpSpPr>
          <a:xfrm>
            <a:off x="5212841" y="1084709"/>
            <a:ext cx="2241213" cy="2970172"/>
            <a:chOff x="5212841" y="1084709"/>
            <a:chExt cx="2241213" cy="2970172"/>
          </a:xfrm>
        </p:grpSpPr>
        <p:cxnSp>
          <p:nvCxnSpPr>
            <p:cNvPr id="34" name="Straight Connector 33"/>
            <p:cNvCxnSpPr>
              <a:stCxn id="8" idx="4"/>
              <a:endCxn id="11" idx="0"/>
            </p:cNvCxnSpPr>
            <p:nvPr/>
          </p:nvCxnSpPr>
          <p:spPr>
            <a:xfrm>
              <a:off x="5385710" y="1430447"/>
              <a:ext cx="0" cy="3103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809289" y="1189098"/>
              <a:ext cx="1644765" cy="160813"/>
            </a:xfrm>
            <a:prstGeom prst="rect">
              <a:avLst/>
            </a:prstGeom>
            <a:noFill/>
          </p:spPr>
          <p:txBody>
            <a:bodyPr wrap="square" lIns="0" tIns="0" rIns="0" bIns="0" rtlCol="0">
              <a:spAutoFit/>
            </a:bodyPr>
            <a:lstStyle/>
            <a:p>
              <a:pPr>
                <a:lnSpc>
                  <a:spcPct val="110000"/>
                </a:lnSpc>
              </a:pPr>
              <a:r>
                <a:rPr lang="en-US" sz="1000" b="1" dirty="0">
                  <a:solidFill>
                    <a:schemeClr val="accent6"/>
                  </a:solidFill>
                  <a:latin typeface="Lato" panose="020F0502020204030203" pitchFamily="34" charset="0"/>
                  <a:cs typeface="Poppins SemiBold" panose="02000000000000000000" pitchFamily="2" charset="0"/>
                </a:rPr>
                <a:t>Introduction</a:t>
              </a:r>
            </a:p>
          </p:txBody>
        </p:sp>
        <p:sp>
          <p:nvSpPr>
            <p:cNvPr id="9" name="TextBox 8"/>
            <p:cNvSpPr txBox="1"/>
            <p:nvPr/>
          </p:nvSpPr>
          <p:spPr>
            <a:xfrm>
              <a:off x="5809289" y="1821353"/>
              <a:ext cx="1644765" cy="160813"/>
            </a:xfrm>
            <a:prstGeom prst="rect">
              <a:avLst/>
            </a:prstGeom>
            <a:noFill/>
          </p:spPr>
          <p:txBody>
            <a:bodyPr wrap="square" lIns="0" tIns="0" rIns="0" bIns="0" rtlCol="0">
              <a:spAutoFit/>
            </a:bodyPr>
            <a:lstStyle/>
            <a:p>
              <a:pPr>
                <a:lnSpc>
                  <a:spcPct val="110000"/>
                </a:lnSpc>
              </a:pPr>
              <a:r>
                <a:rPr lang="en-US" sz="1000" b="1" dirty="0">
                  <a:solidFill>
                    <a:schemeClr val="accent6"/>
                  </a:solidFill>
                  <a:latin typeface="Lato" panose="020F0502020204030203" pitchFamily="34" charset="0"/>
                  <a:cs typeface="Poppins SemiBold" panose="02000000000000000000" pitchFamily="2" charset="0"/>
                </a:rPr>
                <a:t>Existing System</a:t>
              </a:r>
            </a:p>
          </p:txBody>
        </p:sp>
        <p:sp>
          <p:nvSpPr>
            <p:cNvPr id="12" name="TextBox 11"/>
            <p:cNvSpPr txBox="1"/>
            <p:nvPr/>
          </p:nvSpPr>
          <p:spPr>
            <a:xfrm>
              <a:off x="5809289" y="2475586"/>
              <a:ext cx="1644765" cy="160813"/>
            </a:xfrm>
            <a:prstGeom prst="rect">
              <a:avLst/>
            </a:prstGeom>
            <a:noFill/>
          </p:spPr>
          <p:txBody>
            <a:bodyPr wrap="square" lIns="0" tIns="0" rIns="0" bIns="0" rtlCol="0">
              <a:spAutoFit/>
            </a:bodyPr>
            <a:lstStyle/>
            <a:p>
              <a:pPr>
                <a:lnSpc>
                  <a:spcPct val="110000"/>
                </a:lnSpc>
              </a:pPr>
              <a:r>
                <a:rPr lang="en-US" sz="1000" b="1" dirty="0">
                  <a:solidFill>
                    <a:schemeClr val="accent6"/>
                  </a:solidFill>
                  <a:latin typeface="Lato" panose="020F0502020204030203" pitchFamily="34" charset="0"/>
                  <a:cs typeface="Poppins SemiBold" panose="02000000000000000000" pitchFamily="2" charset="0"/>
                </a:rPr>
                <a:t>Face Recognition for Voting</a:t>
              </a:r>
            </a:p>
          </p:txBody>
        </p:sp>
        <p:sp>
          <p:nvSpPr>
            <p:cNvPr id="15" name="TextBox 14"/>
            <p:cNvSpPr txBox="1"/>
            <p:nvPr/>
          </p:nvSpPr>
          <p:spPr>
            <a:xfrm>
              <a:off x="5809289" y="3110906"/>
              <a:ext cx="1644765" cy="160813"/>
            </a:xfrm>
            <a:prstGeom prst="rect">
              <a:avLst/>
            </a:prstGeom>
            <a:noFill/>
          </p:spPr>
          <p:txBody>
            <a:bodyPr wrap="square" lIns="0" tIns="0" rIns="0" bIns="0" rtlCol="0">
              <a:spAutoFit/>
            </a:bodyPr>
            <a:lstStyle/>
            <a:p>
              <a:pPr>
                <a:lnSpc>
                  <a:spcPct val="110000"/>
                </a:lnSpc>
              </a:pPr>
              <a:r>
                <a:rPr lang="en-US" sz="1000" b="1" dirty="0">
                  <a:solidFill>
                    <a:schemeClr val="accent6"/>
                  </a:solidFill>
                  <a:latin typeface="Lato" panose="020F0502020204030203" pitchFamily="34" charset="0"/>
                  <a:cs typeface="Poppins SemiBold" panose="02000000000000000000" pitchFamily="2" charset="0"/>
                </a:rPr>
                <a:t>Merits of Proposed System</a:t>
              </a:r>
            </a:p>
          </p:txBody>
        </p:sp>
        <p:sp>
          <p:nvSpPr>
            <p:cNvPr id="18" name="TextBox 17"/>
            <p:cNvSpPr txBox="1"/>
            <p:nvPr/>
          </p:nvSpPr>
          <p:spPr>
            <a:xfrm>
              <a:off x="5809288" y="3768893"/>
              <a:ext cx="1644765" cy="160813"/>
            </a:xfrm>
            <a:prstGeom prst="rect">
              <a:avLst/>
            </a:prstGeom>
            <a:noFill/>
          </p:spPr>
          <p:txBody>
            <a:bodyPr wrap="square" lIns="0" tIns="0" rIns="0" bIns="0" rtlCol="0">
              <a:spAutoFit/>
            </a:bodyPr>
            <a:lstStyle/>
            <a:p>
              <a:pPr>
                <a:lnSpc>
                  <a:spcPct val="110000"/>
                </a:lnSpc>
              </a:pPr>
              <a:r>
                <a:rPr lang="en-US" sz="1000" b="1" dirty="0">
                  <a:solidFill>
                    <a:schemeClr val="accent6"/>
                  </a:solidFill>
                  <a:latin typeface="Lato" panose="020F0502020204030203" pitchFamily="34" charset="0"/>
                  <a:cs typeface="Poppins SemiBold" panose="02000000000000000000" pitchFamily="2" charset="0"/>
                </a:rPr>
                <a:t>Conclusion</a:t>
              </a:r>
            </a:p>
          </p:txBody>
        </p:sp>
        <p:grpSp>
          <p:nvGrpSpPr>
            <p:cNvPr id="53" name="Group 52"/>
            <p:cNvGrpSpPr/>
            <p:nvPr/>
          </p:nvGrpSpPr>
          <p:grpSpPr>
            <a:xfrm>
              <a:off x="5212841" y="1084709"/>
              <a:ext cx="345738" cy="345738"/>
              <a:chOff x="4967307" y="1084709"/>
              <a:chExt cx="345738" cy="345738"/>
            </a:xfrm>
          </p:grpSpPr>
          <p:sp>
            <p:nvSpPr>
              <p:cNvPr id="8" name="Oval 7"/>
              <p:cNvSpPr/>
              <p:nvPr/>
            </p:nvSpPr>
            <p:spPr>
              <a:xfrm>
                <a:off x="4967307" y="1084709"/>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7" name="TextBox 6"/>
              <p:cNvSpPr txBox="1"/>
              <p:nvPr/>
            </p:nvSpPr>
            <p:spPr>
              <a:xfrm>
                <a:off x="4979964" y="1165245"/>
                <a:ext cx="320425" cy="184666"/>
              </a:xfrm>
              <a:prstGeom prst="rect">
                <a:avLst/>
              </a:prstGeom>
              <a:noFill/>
              <a:ln>
                <a:noFill/>
              </a:ln>
            </p:spPr>
            <p:txBody>
              <a:bodyPr wrap="square" lIns="0" tIns="0" rIns="0" bIns="0" rtlCol="0">
                <a:spAutoFit/>
              </a:bodyPr>
              <a:lstStyle/>
              <a:p>
                <a:pPr algn="ctr"/>
                <a:r>
                  <a:rPr lang="en-US" sz="1200" b="1" spc="20" dirty="0">
                    <a:solidFill>
                      <a:schemeClr val="bg1"/>
                    </a:solidFill>
                    <a:latin typeface="Lato" panose="020F0502020204030203" pitchFamily="34" charset="0"/>
                    <a:cs typeface="Poppins SemiBold" panose="02000000000000000000" pitchFamily="2" charset="0"/>
                  </a:rPr>
                  <a:t>01</a:t>
                </a:r>
              </a:p>
            </p:txBody>
          </p:sp>
        </p:grpSp>
        <p:sp>
          <p:nvSpPr>
            <p:cNvPr id="11" name="Oval 10"/>
            <p:cNvSpPr/>
            <p:nvPr/>
          </p:nvSpPr>
          <p:spPr>
            <a:xfrm>
              <a:off x="5212841" y="1740817"/>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0" name="TextBox 9"/>
            <p:cNvSpPr txBox="1"/>
            <p:nvPr/>
          </p:nvSpPr>
          <p:spPr>
            <a:xfrm>
              <a:off x="5225498" y="1821353"/>
              <a:ext cx="320425" cy="184666"/>
            </a:xfrm>
            <a:prstGeom prst="rect">
              <a:avLst/>
            </a:prstGeom>
            <a:noFill/>
            <a:ln>
              <a:noFill/>
            </a:ln>
          </p:spPr>
          <p:txBody>
            <a:bodyPr wrap="square" lIns="0" tIns="0" rIns="0" bIns="0" rtlCol="0">
              <a:spAutoFit/>
            </a:bodyPr>
            <a:lstStyle/>
            <a:p>
              <a:pPr algn="ctr"/>
              <a:r>
                <a:rPr lang="en-US" sz="1200" b="1" spc="20" dirty="0">
                  <a:solidFill>
                    <a:schemeClr val="bg1"/>
                  </a:solidFill>
                  <a:latin typeface="Lato" panose="020F0502020204030203" pitchFamily="34" charset="0"/>
                  <a:cs typeface="Poppins SemiBold" panose="02000000000000000000" pitchFamily="2" charset="0"/>
                </a:rPr>
                <a:t>02</a:t>
              </a:r>
            </a:p>
          </p:txBody>
        </p:sp>
        <p:sp>
          <p:nvSpPr>
            <p:cNvPr id="17" name="Oval 16"/>
            <p:cNvSpPr/>
            <p:nvPr/>
          </p:nvSpPr>
          <p:spPr>
            <a:xfrm>
              <a:off x="5212841" y="3053035"/>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6" name="TextBox 15"/>
            <p:cNvSpPr txBox="1"/>
            <p:nvPr/>
          </p:nvSpPr>
          <p:spPr>
            <a:xfrm>
              <a:off x="5225498" y="3133571"/>
              <a:ext cx="320425" cy="184666"/>
            </a:xfrm>
            <a:prstGeom prst="rect">
              <a:avLst/>
            </a:prstGeom>
            <a:noFill/>
            <a:ln>
              <a:noFill/>
            </a:ln>
          </p:spPr>
          <p:txBody>
            <a:bodyPr wrap="square" lIns="0" tIns="0" rIns="0" bIns="0" rtlCol="0">
              <a:spAutoFit/>
            </a:bodyPr>
            <a:lstStyle/>
            <a:p>
              <a:pPr algn="ctr"/>
              <a:r>
                <a:rPr lang="en-US" sz="1200" b="1" spc="20" dirty="0">
                  <a:solidFill>
                    <a:schemeClr val="bg1"/>
                  </a:solidFill>
                  <a:latin typeface="Lato" panose="020F0502020204030203" pitchFamily="34" charset="0"/>
                  <a:cs typeface="Poppins SemiBold" panose="02000000000000000000" pitchFamily="2" charset="0"/>
                </a:rPr>
                <a:t>04</a:t>
              </a:r>
            </a:p>
          </p:txBody>
        </p:sp>
        <p:sp>
          <p:nvSpPr>
            <p:cNvPr id="20" name="Oval 19"/>
            <p:cNvSpPr/>
            <p:nvPr/>
          </p:nvSpPr>
          <p:spPr>
            <a:xfrm>
              <a:off x="5212841" y="3709143"/>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9" name="TextBox 18"/>
            <p:cNvSpPr txBox="1"/>
            <p:nvPr/>
          </p:nvSpPr>
          <p:spPr>
            <a:xfrm>
              <a:off x="5225498" y="3789679"/>
              <a:ext cx="320425" cy="184666"/>
            </a:xfrm>
            <a:prstGeom prst="rect">
              <a:avLst/>
            </a:prstGeom>
            <a:noFill/>
            <a:ln>
              <a:noFill/>
            </a:ln>
          </p:spPr>
          <p:txBody>
            <a:bodyPr wrap="square" lIns="0" tIns="0" rIns="0" bIns="0" rtlCol="0">
              <a:spAutoFit/>
            </a:bodyPr>
            <a:lstStyle/>
            <a:p>
              <a:pPr algn="ctr"/>
              <a:r>
                <a:rPr lang="en-US" sz="1200" b="1" spc="20" dirty="0">
                  <a:solidFill>
                    <a:schemeClr val="bg1"/>
                  </a:solidFill>
                  <a:latin typeface="Lato" panose="020F0502020204030203" pitchFamily="34" charset="0"/>
                  <a:cs typeface="Poppins SemiBold" panose="02000000000000000000" pitchFamily="2" charset="0"/>
                </a:rPr>
                <a:t>05</a:t>
              </a:r>
            </a:p>
          </p:txBody>
        </p:sp>
        <p:cxnSp>
          <p:nvCxnSpPr>
            <p:cNvPr id="36" name="Straight Connector 35"/>
            <p:cNvCxnSpPr>
              <a:stCxn id="11" idx="4"/>
              <a:endCxn id="14" idx="0"/>
            </p:cNvCxnSpPr>
            <p:nvPr/>
          </p:nvCxnSpPr>
          <p:spPr>
            <a:xfrm>
              <a:off x="5385710" y="2086555"/>
              <a:ext cx="0" cy="31037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4"/>
              <a:endCxn id="17" idx="0"/>
            </p:cNvCxnSpPr>
            <p:nvPr/>
          </p:nvCxnSpPr>
          <p:spPr>
            <a:xfrm>
              <a:off x="5385710" y="2742664"/>
              <a:ext cx="0" cy="31037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7" idx="4"/>
              <a:endCxn id="20" idx="0"/>
            </p:cNvCxnSpPr>
            <p:nvPr/>
          </p:nvCxnSpPr>
          <p:spPr>
            <a:xfrm>
              <a:off x="5385710" y="3398773"/>
              <a:ext cx="0" cy="31037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212841" y="2396926"/>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3" name="TextBox 12"/>
            <p:cNvSpPr txBox="1"/>
            <p:nvPr/>
          </p:nvSpPr>
          <p:spPr>
            <a:xfrm>
              <a:off x="5225498" y="2477462"/>
              <a:ext cx="320425" cy="184666"/>
            </a:xfrm>
            <a:prstGeom prst="rect">
              <a:avLst/>
            </a:prstGeom>
            <a:noFill/>
            <a:ln>
              <a:noFill/>
            </a:ln>
          </p:spPr>
          <p:txBody>
            <a:bodyPr wrap="square" lIns="0" tIns="0" rIns="0" bIns="0" rtlCol="0">
              <a:spAutoFit/>
            </a:bodyPr>
            <a:lstStyle/>
            <a:p>
              <a:pPr algn="ctr"/>
              <a:r>
                <a:rPr lang="en-US" sz="1200" b="1" spc="20" dirty="0">
                  <a:solidFill>
                    <a:schemeClr val="bg1"/>
                  </a:solidFill>
                  <a:latin typeface="Lato" panose="020F0502020204030203" pitchFamily="34" charset="0"/>
                  <a:cs typeface="Poppins SemiBold" panose="02000000000000000000" pitchFamily="2" charset="0"/>
                </a:rPr>
                <a:t>03</a:t>
              </a:r>
            </a:p>
          </p:txBody>
        </p:sp>
      </p:grpSp>
    </p:spTree>
    <p:extLst>
      <p:ext uri="{BB962C8B-B14F-4D97-AF65-F5344CB8AC3E}">
        <p14:creationId xmlns:p14="http://schemas.microsoft.com/office/powerpoint/2010/main" val="861726170"/>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r>
              <a:rPr lang="en-US" dirty="0"/>
              <a:t>Traditional ml vs </a:t>
            </a:r>
            <a:r>
              <a:rPr lang="en-US" dirty="0">
                <a:solidFill>
                  <a:schemeClr val="tx1">
                    <a:lumMod val="95000"/>
                    <a:lumOff val="5000"/>
                  </a:schemeClr>
                </a:solidFill>
              </a:rPr>
              <a:t>transfer learning</a:t>
            </a:r>
          </a:p>
        </p:txBody>
      </p:sp>
      <p:sp>
        <p:nvSpPr>
          <p:cNvPr id="2" name="Picture Placeholder 1"/>
          <p:cNvSpPr>
            <a:spLocks noGrp="1"/>
          </p:cNvSpPr>
          <p:nvPr>
            <p:ph type="pic" sz="quarter" idx="17"/>
          </p:nvPr>
        </p:nvSpPr>
        <p:spPr/>
      </p:sp>
      <p:sp>
        <p:nvSpPr>
          <p:cNvPr id="4" name="Picture Placeholder 3">
            <a:extLst>
              <a:ext uri="{FF2B5EF4-FFF2-40B4-BE49-F238E27FC236}">
                <a16:creationId xmlns:a16="http://schemas.microsoft.com/office/drawing/2014/main" id="{657ABF74-9BD2-514B-B3D5-2AB8CBA889DE}"/>
              </a:ext>
            </a:extLst>
          </p:cNvPr>
          <p:cNvSpPr>
            <a:spLocks noGrp="1"/>
          </p:cNvSpPr>
          <p:nvPr>
            <p:ph type="pic" sz="quarter" idx="12"/>
          </p:nvPr>
        </p:nvSpPr>
        <p:spPr/>
      </p:sp>
      <p:pic>
        <p:nvPicPr>
          <p:cNvPr id="6" name="Picture 5">
            <a:extLst>
              <a:ext uri="{FF2B5EF4-FFF2-40B4-BE49-F238E27FC236}">
                <a16:creationId xmlns:a16="http://schemas.microsoft.com/office/drawing/2014/main" id="{A704357B-6D67-F041-9E2F-01E4F9BA568C}"/>
              </a:ext>
            </a:extLst>
          </p:cNvPr>
          <p:cNvPicPr>
            <a:picLocks noChangeAspect="1"/>
          </p:cNvPicPr>
          <p:nvPr/>
        </p:nvPicPr>
        <p:blipFill>
          <a:blip r:embed="rId2"/>
          <a:stretch>
            <a:fillRect/>
          </a:stretch>
        </p:blipFill>
        <p:spPr>
          <a:xfrm>
            <a:off x="1614487" y="1471670"/>
            <a:ext cx="5915025" cy="3231294"/>
          </a:xfrm>
          <a:prstGeom prst="rect">
            <a:avLst/>
          </a:prstGeom>
        </p:spPr>
      </p:pic>
    </p:spTree>
    <p:extLst>
      <p:ext uri="{BB962C8B-B14F-4D97-AF65-F5344CB8AC3E}">
        <p14:creationId xmlns:p14="http://schemas.microsoft.com/office/powerpoint/2010/main" val="1326524114"/>
      </p:ext>
    </p:extLst>
  </p:cSld>
  <p:clrMapOvr>
    <a:masterClrMapping/>
  </p:clrMapOvr>
  <p:transition spd="slow" advClick="0" advTm="3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r>
              <a:rPr lang="en-US" dirty="0">
                <a:solidFill>
                  <a:schemeClr val="accent1"/>
                </a:solidFill>
              </a:rPr>
              <a:t>Real time </a:t>
            </a:r>
            <a:r>
              <a:rPr lang="en-US" dirty="0"/>
              <a:t>project demo</a:t>
            </a:r>
          </a:p>
        </p:txBody>
      </p:sp>
      <p:sp>
        <p:nvSpPr>
          <p:cNvPr id="16" name="Text Placeholder 15"/>
          <p:cNvSpPr>
            <a:spLocks noGrp="1"/>
          </p:cNvSpPr>
          <p:nvPr>
            <p:ph type="body" sz="quarter" idx="11"/>
          </p:nvPr>
        </p:nvSpPr>
        <p:spPr/>
        <p:txBody>
          <a:bodyPr/>
          <a:lstStyle/>
          <a:p>
            <a:r>
              <a:rPr lang="en-US" sz="1200" dirty="0"/>
              <a:t>This steps shows real time demo of the project we are talking about for creating database</a:t>
            </a:r>
          </a:p>
        </p:txBody>
      </p:sp>
      <p:sp>
        <p:nvSpPr>
          <p:cNvPr id="2" name="Picture Placeholder 1"/>
          <p:cNvSpPr>
            <a:spLocks noGrp="1"/>
          </p:cNvSpPr>
          <p:nvPr>
            <p:ph type="pic" sz="quarter" idx="17"/>
          </p:nvPr>
        </p:nvSpPr>
        <p:spPr/>
      </p:sp>
      <p:pic>
        <p:nvPicPr>
          <p:cNvPr id="6" name="Picture Placeholder 5" descr="A screenshot of a cell phone&#10;&#10;Description automatically generated">
            <a:extLst>
              <a:ext uri="{FF2B5EF4-FFF2-40B4-BE49-F238E27FC236}">
                <a16:creationId xmlns:a16="http://schemas.microsoft.com/office/drawing/2014/main" id="{082203CD-6F80-644C-8BA7-76EDF3F7899F}"/>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8243" b="8243"/>
          <a:stretch>
            <a:fillRect/>
          </a:stretch>
        </p:blipFill>
        <p:spPr>
          <a:xfrm>
            <a:off x="1614488" y="1471670"/>
            <a:ext cx="5910919" cy="3186055"/>
          </a:xfrm>
        </p:spPr>
      </p:pic>
    </p:spTree>
    <p:extLst>
      <p:ext uri="{BB962C8B-B14F-4D97-AF65-F5344CB8AC3E}">
        <p14:creationId xmlns:p14="http://schemas.microsoft.com/office/powerpoint/2010/main" val="3141883286"/>
      </p:ext>
    </p:extLst>
  </p:cSld>
  <p:clrMapOvr>
    <a:masterClrMapping/>
  </p:clrMapOvr>
  <p:transition spd="slow" advClick="0" advTm="3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r>
              <a:rPr lang="en-US" dirty="0">
                <a:solidFill>
                  <a:schemeClr val="accent1"/>
                </a:solidFill>
              </a:rPr>
              <a:t>Real time </a:t>
            </a:r>
            <a:r>
              <a:rPr lang="en-US" dirty="0"/>
              <a:t>project demo</a:t>
            </a:r>
          </a:p>
        </p:txBody>
      </p:sp>
      <p:sp>
        <p:nvSpPr>
          <p:cNvPr id="16" name="Text Placeholder 15"/>
          <p:cNvSpPr>
            <a:spLocks noGrp="1"/>
          </p:cNvSpPr>
          <p:nvPr>
            <p:ph type="body" sz="quarter" idx="11"/>
          </p:nvPr>
        </p:nvSpPr>
        <p:spPr/>
        <p:txBody>
          <a:bodyPr/>
          <a:lstStyle/>
          <a:p>
            <a:r>
              <a:rPr lang="en-US" sz="1200" dirty="0"/>
              <a:t>This steps shows real time demo of the project we are talking about</a:t>
            </a:r>
          </a:p>
        </p:txBody>
      </p:sp>
      <p:sp>
        <p:nvSpPr>
          <p:cNvPr id="2" name="Picture Placeholder 1"/>
          <p:cNvSpPr>
            <a:spLocks noGrp="1"/>
          </p:cNvSpPr>
          <p:nvPr>
            <p:ph type="pic" sz="quarter" idx="17"/>
          </p:nvPr>
        </p:nvSpPr>
        <p:spPr/>
      </p:sp>
      <p:pic>
        <p:nvPicPr>
          <p:cNvPr id="14" name="Picture Placeholder 13" descr="A screenshot of a computer screen&#10;&#10;Description automatically generated">
            <a:extLst>
              <a:ext uri="{FF2B5EF4-FFF2-40B4-BE49-F238E27FC236}">
                <a16:creationId xmlns:a16="http://schemas.microsoft.com/office/drawing/2014/main" id="{36D45579-1807-3249-B00B-88F551B1A03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30" b="2530"/>
          <a:stretch>
            <a:fillRect/>
          </a:stretch>
        </p:blipFill>
        <p:spPr>
          <a:xfrm>
            <a:off x="1612899" y="1354518"/>
            <a:ext cx="5915025" cy="3186055"/>
          </a:xfrm>
        </p:spPr>
      </p:pic>
    </p:spTree>
    <p:extLst>
      <p:ext uri="{BB962C8B-B14F-4D97-AF65-F5344CB8AC3E}">
        <p14:creationId xmlns:p14="http://schemas.microsoft.com/office/powerpoint/2010/main" val="2059631071"/>
      </p:ext>
    </p:extLst>
  </p:cSld>
  <p:clrMapOvr>
    <a:masterClrMapping/>
  </p:clrMapOvr>
  <p:transition spd="slow" advClick="0" advTm="3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r>
              <a:rPr lang="en-US" dirty="0">
                <a:solidFill>
                  <a:schemeClr val="accent1"/>
                </a:solidFill>
              </a:rPr>
              <a:t>Real time </a:t>
            </a:r>
            <a:r>
              <a:rPr lang="en-US" dirty="0"/>
              <a:t>project demo</a:t>
            </a:r>
          </a:p>
        </p:txBody>
      </p:sp>
      <p:sp>
        <p:nvSpPr>
          <p:cNvPr id="16" name="Text Placeholder 15"/>
          <p:cNvSpPr>
            <a:spLocks noGrp="1"/>
          </p:cNvSpPr>
          <p:nvPr>
            <p:ph type="body" sz="quarter" idx="11"/>
          </p:nvPr>
        </p:nvSpPr>
        <p:spPr/>
        <p:txBody>
          <a:bodyPr/>
          <a:lstStyle/>
          <a:p>
            <a:r>
              <a:rPr lang="en-US" sz="1200" dirty="0"/>
              <a:t>This steps shows real time demo of the project we are talking about for creating labels</a:t>
            </a:r>
          </a:p>
        </p:txBody>
      </p:sp>
      <p:pic>
        <p:nvPicPr>
          <p:cNvPr id="7" name="Picture Placeholder 6" descr="A screenshot of a cell phone&#10;&#10;Description automatically generated">
            <a:extLst>
              <a:ext uri="{FF2B5EF4-FFF2-40B4-BE49-F238E27FC236}">
                <a16:creationId xmlns:a16="http://schemas.microsoft.com/office/drawing/2014/main" id="{BDFC09EB-A9BB-AC47-8161-014725DBE007}"/>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0605" b="10605"/>
          <a:stretch>
            <a:fillRect/>
          </a:stretch>
        </p:blipFill>
        <p:spPr>
          <a:xfrm>
            <a:off x="1617004" y="1483705"/>
            <a:ext cx="5906815" cy="2801553"/>
          </a:xfrm>
        </p:spPr>
      </p:pic>
    </p:spTree>
    <p:extLst>
      <p:ext uri="{BB962C8B-B14F-4D97-AF65-F5344CB8AC3E}">
        <p14:creationId xmlns:p14="http://schemas.microsoft.com/office/powerpoint/2010/main" val="596864357"/>
      </p:ext>
    </p:extLst>
  </p:cSld>
  <p:clrMapOvr>
    <a:masterClrMapping/>
  </p:clrMapOvr>
  <p:transition spd="slow" advClick="0" advTm="3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r>
              <a:rPr lang="en-US" dirty="0">
                <a:solidFill>
                  <a:schemeClr val="accent1"/>
                </a:solidFill>
              </a:rPr>
              <a:t>Real time </a:t>
            </a:r>
            <a:r>
              <a:rPr lang="en-US" dirty="0"/>
              <a:t>project demo</a:t>
            </a:r>
          </a:p>
        </p:txBody>
      </p:sp>
      <p:sp>
        <p:nvSpPr>
          <p:cNvPr id="16" name="Text Placeholder 15"/>
          <p:cNvSpPr>
            <a:spLocks noGrp="1"/>
          </p:cNvSpPr>
          <p:nvPr>
            <p:ph type="body" sz="quarter" idx="11"/>
          </p:nvPr>
        </p:nvSpPr>
        <p:spPr/>
        <p:txBody>
          <a:bodyPr/>
          <a:lstStyle/>
          <a:p>
            <a:r>
              <a:rPr lang="en-US" sz="1200" dirty="0"/>
              <a:t>This steps shows real time demo of the project we are talking about for showing results</a:t>
            </a:r>
          </a:p>
        </p:txBody>
      </p:sp>
      <p:pic>
        <p:nvPicPr>
          <p:cNvPr id="5" name="Picture Placeholder 4" descr="A screenshot of a cell phone&#10;&#10;Description automatically generated">
            <a:extLst>
              <a:ext uri="{FF2B5EF4-FFF2-40B4-BE49-F238E27FC236}">
                <a16:creationId xmlns:a16="http://schemas.microsoft.com/office/drawing/2014/main" id="{D315F285-350F-1D46-9F6A-85992F03C9B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9170" b="9170"/>
          <a:stretch>
            <a:fillRect/>
          </a:stretch>
        </p:blipFill>
        <p:spPr/>
      </p:pic>
    </p:spTree>
    <p:extLst>
      <p:ext uri="{BB962C8B-B14F-4D97-AF65-F5344CB8AC3E}">
        <p14:creationId xmlns:p14="http://schemas.microsoft.com/office/powerpoint/2010/main" val="1074201002"/>
      </p:ext>
    </p:extLst>
  </p:cSld>
  <p:clrMapOvr>
    <a:masterClrMapping/>
  </p:clrMapOvr>
  <p:transition spd="slow" advClick="0" advTm="3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r>
              <a:rPr lang="en-US" dirty="0">
                <a:solidFill>
                  <a:schemeClr val="accent1"/>
                </a:solidFill>
              </a:rPr>
              <a:t>Real time </a:t>
            </a:r>
            <a:r>
              <a:rPr lang="en-US" dirty="0"/>
              <a:t>project demo</a:t>
            </a:r>
          </a:p>
        </p:txBody>
      </p:sp>
      <p:sp>
        <p:nvSpPr>
          <p:cNvPr id="16" name="Text Placeholder 15"/>
          <p:cNvSpPr>
            <a:spLocks noGrp="1"/>
          </p:cNvSpPr>
          <p:nvPr>
            <p:ph type="body" sz="quarter" idx="11"/>
          </p:nvPr>
        </p:nvSpPr>
        <p:spPr/>
        <p:txBody>
          <a:bodyPr/>
          <a:lstStyle/>
          <a:p>
            <a:r>
              <a:rPr lang="en-US" sz="1200" dirty="0"/>
              <a:t>This steps shows real time at polling station of the project we are talking about</a:t>
            </a:r>
          </a:p>
        </p:txBody>
      </p:sp>
      <p:pic>
        <p:nvPicPr>
          <p:cNvPr id="7" name="Picture 6" descr="A person standing next to a computer monitor&#10;&#10;Description automatically generated">
            <a:extLst>
              <a:ext uri="{FF2B5EF4-FFF2-40B4-BE49-F238E27FC236}">
                <a16:creationId xmlns:a16="http://schemas.microsoft.com/office/drawing/2014/main" id="{096B0443-BBE2-C746-932C-7801693F1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211" y="1483705"/>
            <a:ext cx="5904411" cy="3166672"/>
          </a:xfrm>
          <a:prstGeom prst="rect">
            <a:avLst/>
          </a:prstGeom>
        </p:spPr>
      </p:pic>
    </p:spTree>
    <p:extLst>
      <p:ext uri="{BB962C8B-B14F-4D97-AF65-F5344CB8AC3E}">
        <p14:creationId xmlns:p14="http://schemas.microsoft.com/office/powerpoint/2010/main" val="102757014"/>
      </p:ext>
    </p:extLst>
  </p:cSld>
  <p:clrMapOvr>
    <a:masterClrMapping/>
  </p:clrMapOvr>
  <p:transition spd="slow" advClick="0" advTm="3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r>
              <a:rPr lang="en-US" dirty="0">
                <a:solidFill>
                  <a:schemeClr val="accent1"/>
                </a:solidFill>
              </a:rPr>
              <a:t>Real time </a:t>
            </a:r>
            <a:r>
              <a:rPr lang="en-US" dirty="0"/>
              <a:t>project demo</a:t>
            </a:r>
          </a:p>
        </p:txBody>
      </p:sp>
      <p:sp>
        <p:nvSpPr>
          <p:cNvPr id="16" name="Text Placeholder 15"/>
          <p:cNvSpPr>
            <a:spLocks noGrp="1"/>
          </p:cNvSpPr>
          <p:nvPr>
            <p:ph type="body" sz="quarter" idx="11"/>
          </p:nvPr>
        </p:nvSpPr>
        <p:spPr/>
        <p:txBody>
          <a:bodyPr/>
          <a:lstStyle/>
          <a:p>
            <a:r>
              <a:rPr lang="en-US" sz="1200" dirty="0"/>
              <a:t>This steps shows real time  dashboard mockup  of the project we are talking about</a:t>
            </a:r>
          </a:p>
        </p:txBody>
      </p:sp>
      <p:pic>
        <p:nvPicPr>
          <p:cNvPr id="21" name="Picture 20" descr="A screenshot of a social media post&#10;&#10;Description automatically generated">
            <a:extLst>
              <a:ext uri="{FF2B5EF4-FFF2-40B4-BE49-F238E27FC236}">
                <a16:creationId xmlns:a16="http://schemas.microsoft.com/office/drawing/2014/main" id="{EBCC4101-550A-FA47-AAD8-BDB7C87A6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259" y="1427869"/>
            <a:ext cx="5903147" cy="3327400"/>
          </a:xfrm>
          <a:prstGeom prst="rect">
            <a:avLst/>
          </a:prstGeom>
        </p:spPr>
      </p:pic>
    </p:spTree>
    <p:extLst>
      <p:ext uri="{BB962C8B-B14F-4D97-AF65-F5344CB8AC3E}">
        <p14:creationId xmlns:p14="http://schemas.microsoft.com/office/powerpoint/2010/main" val="4277370317"/>
      </p:ext>
    </p:extLst>
  </p:cSld>
  <p:clrMapOvr>
    <a:masterClrMapping/>
  </p:clrMapOvr>
  <p:transition spd="slow" advClick="0" advTm="3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advantages </a:t>
            </a:r>
            <a:r>
              <a:rPr lang="en-US" dirty="0">
                <a:solidFill>
                  <a:schemeClr val="accent2"/>
                </a:solidFill>
              </a:rPr>
              <a:t>of proposed system</a:t>
            </a:r>
          </a:p>
        </p:txBody>
      </p:sp>
      <p:sp>
        <p:nvSpPr>
          <p:cNvPr id="3" name="Text Placeholder 2"/>
          <p:cNvSpPr>
            <a:spLocks noGrp="1"/>
          </p:cNvSpPr>
          <p:nvPr>
            <p:ph type="body" sz="quarter" idx="11"/>
          </p:nvPr>
        </p:nvSpPr>
        <p:spPr/>
        <p:txBody>
          <a:bodyPr/>
          <a:lstStyle/>
          <a:p>
            <a:r>
              <a:rPr lang="en-US" dirty="0"/>
              <a:t>These are some advantages of proposed system</a:t>
            </a:r>
          </a:p>
        </p:txBody>
      </p:sp>
      <p:grpSp>
        <p:nvGrpSpPr>
          <p:cNvPr id="60" name="Group 59"/>
          <p:cNvGrpSpPr/>
          <p:nvPr/>
        </p:nvGrpSpPr>
        <p:grpSpPr>
          <a:xfrm>
            <a:off x="1145124" y="2488020"/>
            <a:ext cx="1741484" cy="508539"/>
            <a:chOff x="593725" y="2560998"/>
            <a:chExt cx="1741484" cy="508539"/>
          </a:xfrm>
        </p:grpSpPr>
        <p:sp>
          <p:nvSpPr>
            <p:cNvPr id="61" name="TextBox 60"/>
            <p:cNvSpPr txBox="1"/>
            <p:nvPr/>
          </p:nvSpPr>
          <p:spPr>
            <a:xfrm>
              <a:off x="593756" y="2560998"/>
              <a:ext cx="1741412" cy="153888"/>
            </a:xfrm>
            <a:prstGeom prst="rect">
              <a:avLst/>
            </a:prstGeom>
            <a:noFill/>
          </p:spPr>
          <p:txBody>
            <a:bodyPr wrap="square" lIns="0" tIns="0" rIns="0" bIns="0" rtlCol="0">
              <a:spAutoFit/>
            </a:bodyPr>
            <a:lstStyle/>
            <a:p>
              <a:pPr algn="r"/>
              <a:r>
                <a:rPr lang="en-US" sz="1000" b="1" cap="all" spc="20" dirty="0">
                  <a:solidFill>
                    <a:schemeClr val="accent2"/>
                  </a:solidFill>
                  <a:latin typeface="Lato" panose="020F0502020204030203" pitchFamily="34" charset="0"/>
                </a:rPr>
                <a:t>No Travel</a:t>
              </a:r>
            </a:p>
          </p:txBody>
        </p:sp>
        <p:sp>
          <p:nvSpPr>
            <p:cNvPr id="62" name="TextBox 61"/>
            <p:cNvSpPr txBox="1"/>
            <p:nvPr/>
          </p:nvSpPr>
          <p:spPr>
            <a:xfrm>
              <a:off x="593725" y="2762337"/>
              <a:ext cx="1741484" cy="307200"/>
            </a:xfrm>
            <a:prstGeom prst="rect">
              <a:avLst/>
            </a:prstGeom>
            <a:noFill/>
          </p:spPr>
          <p:txBody>
            <a:bodyPr wrap="square" lIns="0" tIns="0" rIns="0" bIns="0" rtlCol="0">
              <a:spAutoFit/>
            </a:bodyPr>
            <a:lstStyle/>
            <a:p>
              <a:pPr algn="r">
                <a:lnSpc>
                  <a:spcPct val="130000"/>
                </a:lnSpc>
              </a:pPr>
              <a:r>
                <a:rPr lang="en-US" sz="800" dirty="0">
                  <a:solidFill>
                    <a:schemeClr val="accent6"/>
                  </a:solidFill>
                  <a:latin typeface="Lato" panose="020F0502020204030203" pitchFamily="34" charset="0"/>
                </a:rPr>
                <a:t>Individual need not to travel he/she can vote at near by polling station.</a:t>
              </a:r>
            </a:p>
          </p:txBody>
        </p:sp>
      </p:grpSp>
      <p:grpSp>
        <p:nvGrpSpPr>
          <p:cNvPr id="69" name="Group 68"/>
          <p:cNvGrpSpPr/>
          <p:nvPr/>
        </p:nvGrpSpPr>
        <p:grpSpPr>
          <a:xfrm>
            <a:off x="1327674" y="1693709"/>
            <a:ext cx="1741484" cy="508539"/>
            <a:chOff x="593725" y="2560998"/>
            <a:chExt cx="1741484" cy="508539"/>
          </a:xfrm>
        </p:grpSpPr>
        <p:sp>
          <p:nvSpPr>
            <p:cNvPr id="70" name="TextBox 69"/>
            <p:cNvSpPr txBox="1"/>
            <p:nvPr/>
          </p:nvSpPr>
          <p:spPr>
            <a:xfrm>
              <a:off x="593756" y="2560998"/>
              <a:ext cx="1741412" cy="153888"/>
            </a:xfrm>
            <a:prstGeom prst="rect">
              <a:avLst/>
            </a:prstGeom>
            <a:noFill/>
          </p:spPr>
          <p:txBody>
            <a:bodyPr wrap="square" lIns="0" tIns="0" rIns="0" bIns="0" rtlCol="0">
              <a:spAutoFit/>
            </a:bodyPr>
            <a:lstStyle/>
            <a:p>
              <a:pPr algn="r"/>
              <a:r>
                <a:rPr lang="en-US" sz="1000" b="1" cap="all" spc="20" dirty="0">
                  <a:solidFill>
                    <a:schemeClr val="accent2"/>
                  </a:solidFill>
                  <a:latin typeface="Lato" panose="020F0502020204030203" pitchFamily="34" charset="0"/>
                </a:rPr>
                <a:t>Dummy votes</a:t>
              </a:r>
            </a:p>
          </p:txBody>
        </p:sp>
        <p:sp>
          <p:nvSpPr>
            <p:cNvPr id="71" name="TextBox 70"/>
            <p:cNvSpPr txBox="1"/>
            <p:nvPr/>
          </p:nvSpPr>
          <p:spPr>
            <a:xfrm>
              <a:off x="593725" y="2762337"/>
              <a:ext cx="1741484" cy="307200"/>
            </a:xfrm>
            <a:prstGeom prst="rect">
              <a:avLst/>
            </a:prstGeom>
            <a:noFill/>
          </p:spPr>
          <p:txBody>
            <a:bodyPr wrap="square" lIns="0" tIns="0" rIns="0" bIns="0" rtlCol="0">
              <a:spAutoFit/>
            </a:bodyPr>
            <a:lstStyle/>
            <a:p>
              <a:pPr algn="r">
                <a:lnSpc>
                  <a:spcPct val="130000"/>
                </a:lnSpc>
              </a:pPr>
              <a:r>
                <a:rPr lang="en-US" sz="800" dirty="0">
                  <a:solidFill>
                    <a:schemeClr val="accent6"/>
                  </a:solidFill>
                  <a:latin typeface="Lato" panose="020F0502020204030203" pitchFamily="34" charset="0"/>
                </a:rPr>
                <a:t>We can keep checkmate for the dummy votes by using authentication</a:t>
              </a:r>
            </a:p>
          </p:txBody>
        </p:sp>
      </p:grpSp>
      <p:grpSp>
        <p:nvGrpSpPr>
          <p:cNvPr id="74" name="Group 73"/>
          <p:cNvGrpSpPr/>
          <p:nvPr/>
        </p:nvGrpSpPr>
        <p:grpSpPr>
          <a:xfrm>
            <a:off x="1490735" y="3282331"/>
            <a:ext cx="1741484" cy="668583"/>
            <a:chOff x="593725" y="2560998"/>
            <a:chExt cx="1741484" cy="668583"/>
          </a:xfrm>
        </p:grpSpPr>
        <p:sp>
          <p:nvSpPr>
            <p:cNvPr id="75" name="TextBox 74"/>
            <p:cNvSpPr txBox="1"/>
            <p:nvPr/>
          </p:nvSpPr>
          <p:spPr>
            <a:xfrm>
              <a:off x="593756" y="2560998"/>
              <a:ext cx="1741412" cy="153888"/>
            </a:xfrm>
            <a:prstGeom prst="rect">
              <a:avLst/>
            </a:prstGeom>
            <a:noFill/>
          </p:spPr>
          <p:txBody>
            <a:bodyPr wrap="square" lIns="0" tIns="0" rIns="0" bIns="0" rtlCol="0">
              <a:spAutoFit/>
            </a:bodyPr>
            <a:lstStyle/>
            <a:p>
              <a:pPr algn="r"/>
              <a:r>
                <a:rPr lang="en-US" sz="1000" b="1" cap="all" spc="20" dirty="0">
                  <a:solidFill>
                    <a:schemeClr val="accent2"/>
                  </a:solidFill>
                  <a:latin typeface="Lato" panose="020F0502020204030203" pitchFamily="34" charset="0"/>
                </a:rPr>
                <a:t>results</a:t>
              </a:r>
            </a:p>
          </p:txBody>
        </p:sp>
        <p:sp>
          <p:nvSpPr>
            <p:cNvPr id="76" name="TextBox 75"/>
            <p:cNvSpPr txBox="1"/>
            <p:nvPr/>
          </p:nvSpPr>
          <p:spPr>
            <a:xfrm>
              <a:off x="593725" y="2762337"/>
              <a:ext cx="1741484" cy="467244"/>
            </a:xfrm>
            <a:prstGeom prst="rect">
              <a:avLst/>
            </a:prstGeom>
            <a:noFill/>
          </p:spPr>
          <p:txBody>
            <a:bodyPr wrap="square" lIns="0" tIns="0" rIns="0" bIns="0" rtlCol="0">
              <a:spAutoFit/>
            </a:bodyPr>
            <a:lstStyle/>
            <a:p>
              <a:pPr algn="r">
                <a:lnSpc>
                  <a:spcPct val="130000"/>
                </a:lnSpc>
              </a:pPr>
              <a:r>
                <a:rPr lang="en-US" sz="800" dirty="0">
                  <a:solidFill>
                    <a:schemeClr val="accent6"/>
                  </a:solidFill>
                  <a:latin typeface="Lato" panose="020F0502020204030203" pitchFamily="34" charset="0"/>
                </a:rPr>
                <a:t>The winner of the elections can be announced and updated to people in less time using this system,</a:t>
              </a:r>
            </a:p>
          </p:txBody>
        </p:sp>
      </p:grpSp>
      <p:cxnSp>
        <p:nvCxnSpPr>
          <p:cNvPr id="72" name="Straight Connector 71"/>
          <p:cNvCxnSpPr/>
          <p:nvPr/>
        </p:nvCxnSpPr>
        <p:spPr>
          <a:xfrm>
            <a:off x="3465513" y="1784561"/>
            <a:ext cx="36510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313388" y="1784561"/>
            <a:ext cx="36510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282963" y="2578872"/>
            <a:ext cx="36510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495938" y="2578872"/>
            <a:ext cx="36510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617925" y="3373183"/>
            <a:ext cx="36510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160975" y="3373183"/>
            <a:ext cx="36510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070601" y="1693709"/>
            <a:ext cx="1741484" cy="668583"/>
            <a:chOff x="593725" y="2560998"/>
            <a:chExt cx="1741484" cy="668583"/>
          </a:xfrm>
        </p:grpSpPr>
        <p:sp>
          <p:nvSpPr>
            <p:cNvPr id="87" name="TextBox 86"/>
            <p:cNvSpPr txBox="1"/>
            <p:nvPr/>
          </p:nvSpPr>
          <p:spPr>
            <a:xfrm>
              <a:off x="593756" y="2560998"/>
              <a:ext cx="1741412" cy="153888"/>
            </a:xfrm>
            <a:prstGeom prst="rect">
              <a:avLst/>
            </a:prstGeom>
            <a:noFill/>
          </p:spPr>
          <p:txBody>
            <a:bodyPr wrap="square" lIns="0" tIns="0" rIns="0" bIns="0" rtlCol="0">
              <a:spAutoFit/>
            </a:bodyPr>
            <a:lstStyle/>
            <a:p>
              <a:r>
                <a:rPr lang="en-US" sz="1000" b="1" cap="all" spc="20" dirty="0">
                  <a:solidFill>
                    <a:schemeClr val="accent2"/>
                  </a:solidFill>
                  <a:latin typeface="Lato" panose="020F0502020204030203" pitchFamily="34" charset="0"/>
                </a:rPr>
                <a:t>savings</a:t>
              </a:r>
            </a:p>
          </p:txBody>
        </p:sp>
        <p:sp>
          <p:nvSpPr>
            <p:cNvPr id="88" name="TextBox 87"/>
            <p:cNvSpPr txBox="1"/>
            <p:nvPr/>
          </p:nvSpPr>
          <p:spPr>
            <a:xfrm>
              <a:off x="593725" y="2762337"/>
              <a:ext cx="1741484" cy="467244"/>
            </a:xfrm>
            <a:prstGeom prst="rect">
              <a:avLst/>
            </a:prstGeom>
            <a:noFill/>
          </p:spPr>
          <p:txBody>
            <a:bodyPr wrap="square" lIns="0" tIns="0" rIns="0" bIns="0" rtlCol="0">
              <a:spAutoFit/>
            </a:bodyPr>
            <a:lstStyle/>
            <a:p>
              <a:pPr>
                <a:lnSpc>
                  <a:spcPct val="130000"/>
                </a:lnSpc>
              </a:pPr>
              <a:r>
                <a:rPr lang="en-US" sz="800" dirty="0">
                  <a:solidFill>
                    <a:schemeClr val="accent6"/>
                  </a:solidFill>
                  <a:latin typeface="Lato" panose="020F0502020204030203" pitchFamily="34" charset="0"/>
                </a:rPr>
                <a:t>Lot of money can be saved as results are updated in short time and authentication is done by system.</a:t>
              </a:r>
            </a:p>
          </p:txBody>
        </p:sp>
      </p:grpSp>
      <p:grpSp>
        <p:nvGrpSpPr>
          <p:cNvPr id="90" name="Group 89"/>
          <p:cNvGrpSpPr/>
          <p:nvPr/>
        </p:nvGrpSpPr>
        <p:grpSpPr>
          <a:xfrm>
            <a:off x="6253151" y="2489921"/>
            <a:ext cx="1741484" cy="668583"/>
            <a:chOff x="593725" y="2560998"/>
            <a:chExt cx="1741484" cy="668583"/>
          </a:xfrm>
        </p:grpSpPr>
        <p:sp>
          <p:nvSpPr>
            <p:cNvPr id="91" name="TextBox 90"/>
            <p:cNvSpPr txBox="1"/>
            <p:nvPr/>
          </p:nvSpPr>
          <p:spPr>
            <a:xfrm>
              <a:off x="593756" y="2560998"/>
              <a:ext cx="1741412" cy="153888"/>
            </a:xfrm>
            <a:prstGeom prst="rect">
              <a:avLst/>
            </a:prstGeom>
            <a:noFill/>
          </p:spPr>
          <p:txBody>
            <a:bodyPr wrap="square" lIns="0" tIns="0" rIns="0" bIns="0" rtlCol="0">
              <a:spAutoFit/>
            </a:bodyPr>
            <a:lstStyle/>
            <a:p>
              <a:r>
                <a:rPr lang="en-US" sz="1000" b="1" cap="all" spc="20" dirty="0">
                  <a:solidFill>
                    <a:schemeClr val="accent2"/>
                  </a:solidFill>
                  <a:latin typeface="Lato" panose="020F0502020204030203" pitchFamily="34" charset="0"/>
                </a:rPr>
                <a:t>secure</a:t>
              </a:r>
            </a:p>
          </p:txBody>
        </p:sp>
        <p:sp>
          <p:nvSpPr>
            <p:cNvPr id="92" name="TextBox 91"/>
            <p:cNvSpPr txBox="1"/>
            <p:nvPr/>
          </p:nvSpPr>
          <p:spPr>
            <a:xfrm>
              <a:off x="593725" y="2762337"/>
              <a:ext cx="1741484" cy="467244"/>
            </a:xfrm>
            <a:prstGeom prst="rect">
              <a:avLst/>
            </a:prstGeom>
            <a:noFill/>
          </p:spPr>
          <p:txBody>
            <a:bodyPr wrap="square" lIns="0" tIns="0" rIns="0" bIns="0" rtlCol="0">
              <a:spAutoFit/>
            </a:bodyPr>
            <a:lstStyle/>
            <a:p>
              <a:pPr>
                <a:lnSpc>
                  <a:spcPct val="130000"/>
                </a:lnSpc>
              </a:pPr>
              <a:r>
                <a:rPr lang="en-US" sz="800" dirty="0">
                  <a:solidFill>
                    <a:schemeClr val="accent6"/>
                  </a:solidFill>
                  <a:latin typeface="Lato" panose="020F0502020204030203" pitchFamily="34" charset="0"/>
                </a:rPr>
                <a:t>There is less chance of individual casting multiple votes because this system has 3 level authentication</a:t>
              </a:r>
            </a:p>
          </p:txBody>
        </p:sp>
      </p:grpSp>
      <p:grpSp>
        <p:nvGrpSpPr>
          <p:cNvPr id="94" name="Group 93"/>
          <p:cNvGrpSpPr/>
          <p:nvPr/>
        </p:nvGrpSpPr>
        <p:grpSpPr>
          <a:xfrm>
            <a:off x="5918188" y="3300477"/>
            <a:ext cx="1741484" cy="668583"/>
            <a:chOff x="593725" y="2560998"/>
            <a:chExt cx="1741484" cy="668583"/>
          </a:xfrm>
        </p:grpSpPr>
        <p:sp>
          <p:nvSpPr>
            <p:cNvPr id="95" name="TextBox 94"/>
            <p:cNvSpPr txBox="1"/>
            <p:nvPr/>
          </p:nvSpPr>
          <p:spPr>
            <a:xfrm>
              <a:off x="593756" y="2560998"/>
              <a:ext cx="1741412" cy="153888"/>
            </a:xfrm>
            <a:prstGeom prst="rect">
              <a:avLst/>
            </a:prstGeom>
            <a:noFill/>
          </p:spPr>
          <p:txBody>
            <a:bodyPr wrap="square" lIns="0" tIns="0" rIns="0" bIns="0" rtlCol="0">
              <a:spAutoFit/>
            </a:bodyPr>
            <a:lstStyle/>
            <a:p>
              <a:r>
                <a:rPr lang="en-US" sz="1000" b="1" cap="all" spc="20" dirty="0">
                  <a:solidFill>
                    <a:schemeClr val="accent2"/>
                  </a:solidFill>
                  <a:latin typeface="Lato" panose="020F0502020204030203" pitchFamily="34" charset="0"/>
                </a:rPr>
                <a:t>Efficiency </a:t>
              </a:r>
            </a:p>
          </p:txBody>
        </p:sp>
        <p:sp>
          <p:nvSpPr>
            <p:cNvPr id="96" name="TextBox 95"/>
            <p:cNvSpPr txBox="1"/>
            <p:nvPr/>
          </p:nvSpPr>
          <p:spPr>
            <a:xfrm>
              <a:off x="593725" y="2762337"/>
              <a:ext cx="1741484" cy="467244"/>
            </a:xfrm>
            <a:prstGeom prst="rect">
              <a:avLst/>
            </a:prstGeom>
            <a:noFill/>
          </p:spPr>
          <p:txBody>
            <a:bodyPr wrap="square" lIns="0" tIns="0" rIns="0" bIns="0" rtlCol="0">
              <a:spAutoFit/>
            </a:bodyPr>
            <a:lstStyle/>
            <a:p>
              <a:pPr>
                <a:lnSpc>
                  <a:spcPct val="130000"/>
                </a:lnSpc>
              </a:pPr>
              <a:r>
                <a:rPr lang="en-US" sz="800" dirty="0">
                  <a:solidFill>
                    <a:schemeClr val="accent6"/>
                  </a:solidFill>
                  <a:latin typeface="Lato" panose="020F0502020204030203" pitchFamily="34" charset="0"/>
                </a:rPr>
                <a:t>The algorithm gives 92% efficiency rate thus having high chances for better performance in future</a:t>
              </a:r>
            </a:p>
          </p:txBody>
        </p:sp>
      </p:grpSp>
      <p:grpSp>
        <p:nvGrpSpPr>
          <p:cNvPr id="119" name="Group 118"/>
          <p:cNvGrpSpPr/>
          <p:nvPr/>
        </p:nvGrpSpPr>
        <p:grpSpPr>
          <a:xfrm>
            <a:off x="3761676" y="1557338"/>
            <a:ext cx="1620649" cy="2728912"/>
            <a:chOff x="3761946" y="1557338"/>
            <a:chExt cx="1620649" cy="2728912"/>
          </a:xfrm>
        </p:grpSpPr>
        <p:sp>
          <p:nvSpPr>
            <p:cNvPr id="14" name="Freeform 32"/>
            <p:cNvSpPr>
              <a:spLocks/>
            </p:cNvSpPr>
            <p:nvPr/>
          </p:nvSpPr>
          <p:spPr bwMode="auto">
            <a:xfrm>
              <a:off x="4589152" y="1557338"/>
              <a:ext cx="770194" cy="661972"/>
            </a:xfrm>
            <a:custGeom>
              <a:avLst/>
              <a:gdLst>
                <a:gd name="T0" fmla="*/ 901 w 917"/>
                <a:gd name="T1" fmla="*/ 707 h 788"/>
                <a:gd name="T2" fmla="*/ 66 w 917"/>
                <a:gd name="T3" fmla="*/ 1 h 788"/>
                <a:gd name="T4" fmla="*/ 0 w 917"/>
                <a:gd name="T5" fmla="*/ 0 h 788"/>
                <a:gd name="T6" fmla="*/ 0 w 917"/>
                <a:gd name="T7" fmla="*/ 788 h 788"/>
                <a:gd name="T8" fmla="*/ 917 w 917"/>
                <a:gd name="T9" fmla="*/ 788 h 788"/>
                <a:gd name="T10" fmla="*/ 901 w 917"/>
                <a:gd name="T11" fmla="*/ 707 h 788"/>
              </a:gdLst>
              <a:ahLst/>
              <a:cxnLst>
                <a:cxn ang="0">
                  <a:pos x="T0" y="T1"/>
                </a:cxn>
                <a:cxn ang="0">
                  <a:pos x="T2" y="T3"/>
                </a:cxn>
                <a:cxn ang="0">
                  <a:pos x="T4" y="T5"/>
                </a:cxn>
                <a:cxn ang="0">
                  <a:pos x="T6" y="T7"/>
                </a:cxn>
                <a:cxn ang="0">
                  <a:pos x="T8" y="T9"/>
                </a:cxn>
                <a:cxn ang="0">
                  <a:pos x="T10" y="T11"/>
                </a:cxn>
              </a:cxnLst>
              <a:rect l="0" t="0" r="r" b="b"/>
              <a:pathLst>
                <a:path w="917" h="788">
                  <a:moveTo>
                    <a:pt x="901" y="707"/>
                  </a:moveTo>
                  <a:cubicBezTo>
                    <a:pt x="808" y="318"/>
                    <a:pt x="465" y="29"/>
                    <a:pt x="66" y="1"/>
                  </a:cubicBezTo>
                  <a:cubicBezTo>
                    <a:pt x="55" y="1"/>
                    <a:pt x="27" y="0"/>
                    <a:pt x="0" y="0"/>
                  </a:cubicBezTo>
                  <a:cubicBezTo>
                    <a:pt x="0" y="788"/>
                    <a:pt x="0" y="788"/>
                    <a:pt x="0" y="788"/>
                  </a:cubicBezTo>
                  <a:cubicBezTo>
                    <a:pt x="917" y="788"/>
                    <a:pt x="917" y="788"/>
                    <a:pt x="917" y="788"/>
                  </a:cubicBezTo>
                  <a:cubicBezTo>
                    <a:pt x="913" y="761"/>
                    <a:pt x="907" y="734"/>
                    <a:pt x="901" y="707"/>
                  </a:cubicBezTo>
                  <a:close/>
                </a:path>
              </a:pathLst>
            </a:custGeom>
            <a:solidFill>
              <a:schemeClr val="accent5"/>
            </a:solidFill>
            <a:ln>
              <a:noFill/>
            </a:ln>
          </p:spPr>
          <p:txBody>
            <a:bodyPr vert="horz" wrap="square" lIns="34290" tIns="17145" rIns="34290" bIns="17145" numCol="1" anchor="t" anchorCtr="0" compatLnSpc="1">
              <a:prstTxWarp prst="textNoShape">
                <a:avLst/>
              </a:prstTxWarp>
            </a:bodyPr>
            <a:lstStyle/>
            <a:p>
              <a:endParaRPr lang="en-US" sz="506" dirty="0"/>
            </a:p>
          </p:txBody>
        </p:sp>
        <p:sp>
          <p:nvSpPr>
            <p:cNvPr id="15" name="Freeform 33"/>
            <p:cNvSpPr>
              <a:spLocks/>
            </p:cNvSpPr>
            <p:nvPr/>
          </p:nvSpPr>
          <p:spPr bwMode="auto">
            <a:xfrm>
              <a:off x="4589643" y="2247886"/>
              <a:ext cx="792952" cy="661972"/>
            </a:xfrm>
            <a:custGeom>
              <a:avLst/>
              <a:gdLst>
                <a:gd name="T0" fmla="*/ 0 w 944"/>
                <a:gd name="T1" fmla="*/ 788 h 788"/>
                <a:gd name="T2" fmla="*/ 698 w 944"/>
                <a:gd name="T3" fmla="*/ 788 h 788"/>
                <a:gd name="T4" fmla="*/ 747 w 944"/>
                <a:gd name="T5" fmla="*/ 687 h 788"/>
                <a:gd name="T6" fmla="*/ 854 w 944"/>
                <a:gd name="T7" fmla="*/ 500 h 788"/>
                <a:gd name="T8" fmla="*/ 917 w 944"/>
                <a:gd name="T9" fmla="*/ 0 h 788"/>
                <a:gd name="T10" fmla="*/ 0 w 944"/>
                <a:gd name="T11" fmla="*/ 0 h 788"/>
                <a:gd name="T12" fmla="*/ 0 w 944"/>
                <a:gd name="T13" fmla="*/ 788 h 788"/>
              </a:gdLst>
              <a:ahLst/>
              <a:cxnLst>
                <a:cxn ang="0">
                  <a:pos x="T0" y="T1"/>
                </a:cxn>
                <a:cxn ang="0">
                  <a:pos x="T2" y="T3"/>
                </a:cxn>
                <a:cxn ang="0">
                  <a:pos x="T4" y="T5"/>
                </a:cxn>
                <a:cxn ang="0">
                  <a:pos x="T6" y="T7"/>
                </a:cxn>
                <a:cxn ang="0">
                  <a:pos x="T8" y="T9"/>
                </a:cxn>
                <a:cxn ang="0">
                  <a:pos x="T10" y="T11"/>
                </a:cxn>
                <a:cxn ang="0">
                  <a:pos x="T12" y="T13"/>
                </a:cxn>
              </a:cxnLst>
              <a:rect l="0" t="0" r="r" b="b"/>
              <a:pathLst>
                <a:path w="944" h="788">
                  <a:moveTo>
                    <a:pt x="0" y="788"/>
                  </a:moveTo>
                  <a:cubicBezTo>
                    <a:pt x="698" y="788"/>
                    <a:pt x="698" y="788"/>
                    <a:pt x="698" y="788"/>
                  </a:cubicBezTo>
                  <a:cubicBezTo>
                    <a:pt x="715" y="750"/>
                    <a:pt x="732" y="715"/>
                    <a:pt x="747" y="687"/>
                  </a:cubicBezTo>
                  <a:cubicBezTo>
                    <a:pt x="854" y="500"/>
                    <a:pt x="854" y="500"/>
                    <a:pt x="854" y="500"/>
                  </a:cubicBezTo>
                  <a:cubicBezTo>
                    <a:pt x="922" y="351"/>
                    <a:pt x="944" y="178"/>
                    <a:pt x="917" y="0"/>
                  </a:cubicBezTo>
                  <a:cubicBezTo>
                    <a:pt x="0" y="0"/>
                    <a:pt x="0" y="0"/>
                    <a:pt x="0" y="0"/>
                  </a:cubicBezTo>
                  <a:lnTo>
                    <a:pt x="0" y="788"/>
                  </a:lnTo>
                  <a:close/>
                </a:path>
              </a:pathLst>
            </a:custGeom>
            <a:solidFill>
              <a:schemeClr val="accent4"/>
            </a:solidFill>
            <a:ln>
              <a:noFill/>
            </a:ln>
          </p:spPr>
          <p:txBody>
            <a:bodyPr vert="horz" wrap="square" lIns="34290" tIns="17145" rIns="34290" bIns="17145" numCol="1" anchor="t" anchorCtr="0" compatLnSpc="1">
              <a:prstTxWarp prst="textNoShape">
                <a:avLst/>
              </a:prstTxWarp>
            </a:bodyPr>
            <a:lstStyle/>
            <a:p>
              <a:endParaRPr lang="en-US" sz="506" dirty="0"/>
            </a:p>
          </p:txBody>
        </p:sp>
        <p:sp>
          <p:nvSpPr>
            <p:cNvPr id="16" name="Freeform 34"/>
            <p:cNvSpPr>
              <a:spLocks/>
            </p:cNvSpPr>
            <p:nvPr/>
          </p:nvSpPr>
          <p:spPr bwMode="auto">
            <a:xfrm>
              <a:off x="4588365" y="2938446"/>
              <a:ext cx="586622" cy="662476"/>
            </a:xfrm>
            <a:custGeom>
              <a:avLst/>
              <a:gdLst>
                <a:gd name="T0" fmla="*/ 0 w 698"/>
                <a:gd name="T1" fmla="*/ 0 h 788"/>
                <a:gd name="T2" fmla="*/ 0 w 698"/>
                <a:gd name="T3" fmla="*/ 788 h 788"/>
                <a:gd name="T4" fmla="*/ 327 w 698"/>
                <a:gd name="T5" fmla="*/ 788 h 788"/>
                <a:gd name="T6" fmla="*/ 431 w 698"/>
                <a:gd name="T7" fmla="*/ 714 h 788"/>
                <a:gd name="T8" fmla="*/ 540 w 698"/>
                <a:gd name="T9" fmla="*/ 410 h 788"/>
                <a:gd name="T10" fmla="*/ 698 w 698"/>
                <a:gd name="T11" fmla="*/ 0 h 788"/>
                <a:gd name="T12" fmla="*/ 0 w 698"/>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698" h="788">
                  <a:moveTo>
                    <a:pt x="0" y="0"/>
                  </a:moveTo>
                  <a:cubicBezTo>
                    <a:pt x="0" y="788"/>
                    <a:pt x="0" y="788"/>
                    <a:pt x="0" y="788"/>
                  </a:cubicBezTo>
                  <a:cubicBezTo>
                    <a:pt x="327" y="788"/>
                    <a:pt x="327" y="788"/>
                    <a:pt x="327" y="788"/>
                  </a:cubicBezTo>
                  <a:cubicBezTo>
                    <a:pt x="374" y="788"/>
                    <a:pt x="416" y="758"/>
                    <a:pt x="431" y="714"/>
                  </a:cubicBezTo>
                  <a:cubicBezTo>
                    <a:pt x="464" y="614"/>
                    <a:pt x="513" y="473"/>
                    <a:pt x="540" y="410"/>
                  </a:cubicBezTo>
                  <a:cubicBezTo>
                    <a:pt x="569" y="344"/>
                    <a:pt x="635" y="146"/>
                    <a:pt x="698" y="0"/>
                  </a:cubicBezTo>
                  <a:lnTo>
                    <a:pt x="0" y="0"/>
                  </a:lnTo>
                  <a:close/>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dirty="0"/>
            </a:p>
          </p:txBody>
        </p:sp>
        <p:sp>
          <p:nvSpPr>
            <p:cNvPr id="17" name="Freeform 35"/>
            <p:cNvSpPr>
              <a:spLocks/>
            </p:cNvSpPr>
            <p:nvPr/>
          </p:nvSpPr>
          <p:spPr bwMode="auto">
            <a:xfrm>
              <a:off x="3969552" y="2938445"/>
              <a:ext cx="587130" cy="662478"/>
            </a:xfrm>
            <a:custGeom>
              <a:avLst/>
              <a:gdLst>
                <a:gd name="T0" fmla="*/ 699 w 699"/>
                <a:gd name="T1" fmla="*/ 0 h 788"/>
                <a:gd name="T2" fmla="*/ 0 w 699"/>
                <a:gd name="T3" fmla="*/ 0 h 788"/>
                <a:gd name="T4" fmla="*/ 158 w 699"/>
                <a:gd name="T5" fmla="*/ 410 h 788"/>
                <a:gd name="T6" fmla="*/ 268 w 699"/>
                <a:gd name="T7" fmla="*/ 714 h 788"/>
                <a:gd name="T8" fmla="*/ 371 w 699"/>
                <a:gd name="T9" fmla="*/ 788 h 788"/>
                <a:gd name="T10" fmla="*/ 699 w 699"/>
                <a:gd name="T11" fmla="*/ 788 h 788"/>
                <a:gd name="T12" fmla="*/ 699 w 699"/>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699" h="788">
                  <a:moveTo>
                    <a:pt x="699" y="0"/>
                  </a:moveTo>
                  <a:cubicBezTo>
                    <a:pt x="0" y="0"/>
                    <a:pt x="0" y="0"/>
                    <a:pt x="0" y="0"/>
                  </a:cubicBezTo>
                  <a:cubicBezTo>
                    <a:pt x="64" y="146"/>
                    <a:pt x="129" y="344"/>
                    <a:pt x="158" y="410"/>
                  </a:cubicBezTo>
                  <a:cubicBezTo>
                    <a:pt x="186" y="473"/>
                    <a:pt x="235" y="614"/>
                    <a:pt x="268" y="714"/>
                  </a:cubicBezTo>
                  <a:cubicBezTo>
                    <a:pt x="282" y="758"/>
                    <a:pt x="324" y="788"/>
                    <a:pt x="371" y="788"/>
                  </a:cubicBezTo>
                  <a:cubicBezTo>
                    <a:pt x="699" y="788"/>
                    <a:pt x="699" y="788"/>
                    <a:pt x="699" y="788"/>
                  </a:cubicBezTo>
                  <a:lnTo>
                    <a:pt x="699" y="0"/>
                  </a:lnTo>
                  <a:close/>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dirty="0"/>
            </a:p>
          </p:txBody>
        </p:sp>
        <p:sp>
          <p:nvSpPr>
            <p:cNvPr id="18" name="Freeform 36"/>
            <p:cNvSpPr>
              <a:spLocks/>
            </p:cNvSpPr>
            <p:nvPr/>
          </p:nvSpPr>
          <p:spPr bwMode="auto">
            <a:xfrm>
              <a:off x="3761946" y="2247886"/>
              <a:ext cx="793456" cy="661972"/>
            </a:xfrm>
            <a:custGeom>
              <a:avLst/>
              <a:gdLst>
                <a:gd name="T0" fmla="*/ 945 w 945"/>
                <a:gd name="T1" fmla="*/ 0 h 788"/>
                <a:gd name="T2" fmla="*/ 28 w 945"/>
                <a:gd name="T3" fmla="*/ 0 h 788"/>
                <a:gd name="T4" fmla="*/ 90 w 945"/>
                <a:gd name="T5" fmla="*/ 500 h 788"/>
                <a:gd name="T6" fmla="*/ 197 w 945"/>
                <a:gd name="T7" fmla="*/ 687 h 788"/>
                <a:gd name="T8" fmla="*/ 246 w 945"/>
                <a:gd name="T9" fmla="*/ 788 h 788"/>
                <a:gd name="T10" fmla="*/ 945 w 945"/>
                <a:gd name="T11" fmla="*/ 788 h 788"/>
                <a:gd name="T12" fmla="*/ 945 w 945"/>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945" h="788">
                  <a:moveTo>
                    <a:pt x="945" y="0"/>
                  </a:moveTo>
                  <a:cubicBezTo>
                    <a:pt x="28" y="0"/>
                    <a:pt x="28" y="0"/>
                    <a:pt x="28" y="0"/>
                  </a:cubicBezTo>
                  <a:cubicBezTo>
                    <a:pt x="0" y="178"/>
                    <a:pt x="23" y="351"/>
                    <a:pt x="90" y="500"/>
                  </a:cubicBezTo>
                  <a:cubicBezTo>
                    <a:pt x="197" y="687"/>
                    <a:pt x="197" y="687"/>
                    <a:pt x="197" y="687"/>
                  </a:cubicBezTo>
                  <a:cubicBezTo>
                    <a:pt x="213" y="715"/>
                    <a:pt x="229" y="750"/>
                    <a:pt x="246" y="788"/>
                  </a:cubicBezTo>
                  <a:cubicBezTo>
                    <a:pt x="945" y="788"/>
                    <a:pt x="945" y="788"/>
                    <a:pt x="945" y="788"/>
                  </a:cubicBezTo>
                  <a:lnTo>
                    <a:pt x="945" y="0"/>
                  </a:lnTo>
                  <a:close/>
                </a:path>
              </a:pathLst>
            </a:custGeom>
            <a:solidFill>
              <a:schemeClr val="accent4"/>
            </a:solidFill>
            <a:ln>
              <a:noFill/>
            </a:ln>
          </p:spPr>
          <p:txBody>
            <a:bodyPr vert="horz" wrap="square" lIns="34290" tIns="17145" rIns="34290" bIns="17145" numCol="1" anchor="t" anchorCtr="0" compatLnSpc="1">
              <a:prstTxWarp prst="textNoShape">
                <a:avLst/>
              </a:prstTxWarp>
            </a:bodyPr>
            <a:lstStyle/>
            <a:p>
              <a:endParaRPr lang="en-US" sz="506" dirty="0"/>
            </a:p>
          </p:txBody>
        </p:sp>
        <p:sp>
          <p:nvSpPr>
            <p:cNvPr id="19" name="Freeform 37"/>
            <p:cNvSpPr>
              <a:spLocks/>
            </p:cNvSpPr>
            <p:nvPr/>
          </p:nvSpPr>
          <p:spPr bwMode="auto">
            <a:xfrm>
              <a:off x="3785711" y="1557338"/>
              <a:ext cx="770194" cy="661972"/>
            </a:xfrm>
            <a:custGeom>
              <a:avLst/>
              <a:gdLst>
                <a:gd name="T0" fmla="*/ 917 w 917"/>
                <a:gd name="T1" fmla="*/ 788 h 788"/>
                <a:gd name="T2" fmla="*/ 917 w 917"/>
                <a:gd name="T3" fmla="*/ 0 h 788"/>
                <a:gd name="T4" fmla="*/ 851 w 917"/>
                <a:gd name="T5" fmla="*/ 1 h 788"/>
                <a:gd name="T6" fmla="*/ 16 w 917"/>
                <a:gd name="T7" fmla="*/ 707 h 788"/>
                <a:gd name="T8" fmla="*/ 0 w 917"/>
                <a:gd name="T9" fmla="*/ 788 h 788"/>
                <a:gd name="T10" fmla="*/ 917 w 917"/>
                <a:gd name="T11" fmla="*/ 788 h 788"/>
              </a:gdLst>
              <a:ahLst/>
              <a:cxnLst>
                <a:cxn ang="0">
                  <a:pos x="T0" y="T1"/>
                </a:cxn>
                <a:cxn ang="0">
                  <a:pos x="T2" y="T3"/>
                </a:cxn>
                <a:cxn ang="0">
                  <a:pos x="T4" y="T5"/>
                </a:cxn>
                <a:cxn ang="0">
                  <a:pos x="T6" y="T7"/>
                </a:cxn>
                <a:cxn ang="0">
                  <a:pos x="T8" y="T9"/>
                </a:cxn>
                <a:cxn ang="0">
                  <a:pos x="T10" y="T11"/>
                </a:cxn>
              </a:cxnLst>
              <a:rect l="0" t="0" r="r" b="b"/>
              <a:pathLst>
                <a:path w="917" h="788">
                  <a:moveTo>
                    <a:pt x="917" y="788"/>
                  </a:moveTo>
                  <a:cubicBezTo>
                    <a:pt x="917" y="0"/>
                    <a:pt x="917" y="0"/>
                    <a:pt x="917" y="0"/>
                  </a:cubicBezTo>
                  <a:cubicBezTo>
                    <a:pt x="889" y="0"/>
                    <a:pt x="862" y="1"/>
                    <a:pt x="851" y="1"/>
                  </a:cubicBezTo>
                  <a:cubicBezTo>
                    <a:pt x="452" y="29"/>
                    <a:pt x="108" y="318"/>
                    <a:pt x="16" y="707"/>
                  </a:cubicBezTo>
                  <a:cubicBezTo>
                    <a:pt x="9" y="734"/>
                    <a:pt x="4" y="761"/>
                    <a:pt x="0" y="788"/>
                  </a:cubicBezTo>
                  <a:lnTo>
                    <a:pt x="917" y="788"/>
                  </a:lnTo>
                  <a:close/>
                </a:path>
              </a:pathLst>
            </a:custGeom>
            <a:solidFill>
              <a:schemeClr val="accent5"/>
            </a:solidFill>
            <a:ln>
              <a:noFill/>
            </a:ln>
          </p:spPr>
          <p:txBody>
            <a:bodyPr vert="horz" wrap="square" lIns="34290" tIns="17145" rIns="34290" bIns="17145" numCol="1" anchor="t" anchorCtr="0" compatLnSpc="1">
              <a:prstTxWarp prst="textNoShape">
                <a:avLst/>
              </a:prstTxWarp>
            </a:bodyPr>
            <a:lstStyle/>
            <a:p>
              <a:endParaRPr lang="en-US" sz="506" dirty="0"/>
            </a:p>
          </p:txBody>
        </p:sp>
        <p:sp>
          <p:nvSpPr>
            <p:cNvPr id="20" name="Freeform 19"/>
            <p:cNvSpPr>
              <a:spLocks/>
            </p:cNvSpPr>
            <p:nvPr/>
          </p:nvSpPr>
          <p:spPr bwMode="auto">
            <a:xfrm>
              <a:off x="4238383" y="3670300"/>
              <a:ext cx="667235" cy="615950"/>
            </a:xfrm>
            <a:custGeom>
              <a:avLst/>
              <a:gdLst>
                <a:gd name="connsiteX0" fmla="*/ 206375 w 1982788"/>
                <a:gd name="connsiteY0" fmla="*/ 1476375 h 1830388"/>
                <a:gd name="connsiteX1" fmla="*/ 1778000 w 1982788"/>
                <a:gd name="connsiteY1" fmla="*/ 1476375 h 1830388"/>
                <a:gd name="connsiteX2" fmla="*/ 1414100 w 1982788"/>
                <a:gd name="connsiteY2" fmla="*/ 1830388 h 1830388"/>
                <a:gd name="connsiteX3" fmla="*/ 570275 w 1982788"/>
                <a:gd name="connsiteY3" fmla="*/ 1830388 h 1830388"/>
                <a:gd name="connsiteX4" fmla="*/ 206375 w 1982788"/>
                <a:gd name="connsiteY4" fmla="*/ 1476375 h 1830388"/>
                <a:gd name="connsiteX5" fmla="*/ 0 w 1982788"/>
                <a:gd name="connsiteY5" fmla="*/ 1000125 h 1830388"/>
                <a:gd name="connsiteX6" fmla="*/ 1982788 w 1982788"/>
                <a:gd name="connsiteY6" fmla="*/ 1000125 h 1830388"/>
                <a:gd name="connsiteX7" fmla="*/ 1982788 w 1982788"/>
                <a:gd name="connsiteY7" fmla="*/ 1097519 h 1830388"/>
                <a:gd name="connsiteX8" fmla="*/ 1771853 w 1982788"/>
                <a:gd name="connsiteY8" fmla="*/ 1308100 h 1830388"/>
                <a:gd name="connsiteX9" fmla="*/ 210935 w 1982788"/>
                <a:gd name="connsiteY9" fmla="*/ 1308100 h 1830388"/>
                <a:gd name="connsiteX10" fmla="*/ 0 w 1982788"/>
                <a:gd name="connsiteY10" fmla="*/ 1097519 h 1830388"/>
                <a:gd name="connsiteX11" fmla="*/ 0 w 1982788"/>
                <a:gd name="connsiteY11" fmla="*/ 1000125 h 1830388"/>
                <a:gd name="connsiteX12" fmla="*/ 0 w 1982788"/>
                <a:gd name="connsiteY12" fmla="*/ 522287 h 1830388"/>
                <a:gd name="connsiteX13" fmla="*/ 1982788 w 1982788"/>
                <a:gd name="connsiteY13" fmla="*/ 522287 h 1830388"/>
                <a:gd name="connsiteX14" fmla="*/ 1982788 w 1982788"/>
                <a:gd name="connsiteY14" fmla="*/ 830262 h 1830388"/>
                <a:gd name="connsiteX15" fmla="*/ 0 w 1982788"/>
                <a:gd name="connsiteY15" fmla="*/ 830262 h 1830388"/>
                <a:gd name="connsiteX16" fmla="*/ 210935 w 1982788"/>
                <a:gd name="connsiteY16" fmla="*/ 0 h 1830388"/>
                <a:gd name="connsiteX17" fmla="*/ 1771853 w 1982788"/>
                <a:gd name="connsiteY17" fmla="*/ 0 h 1830388"/>
                <a:gd name="connsiteX18" fmla="*/ 1982788 w 1982788"/>
                <a:gd name="connsiteY18" fmla="*/ 211351 h 1830388"/>
                <a:gd name="connsiteX19" fmla="*/ 1982788 w 1982788"/>
                <a:gd name="connsiteY19" fmla="*/ 354013 h 1830388"/>
                <a:gd name="connsiteX20" fmla="*/ 0 w 1982788"/>
                <a:gd name="connsiteY20" fmla="*/ 354013 h 1830388"/>
                <a:gd name="connsiteX21" fmla="*/ 0 w 1982788"/>
                <a:gd name="connsiteY21" fmla="*/ 211351 h 1830388"/>
                <a:gd name="connsiteX22" fmla="*/ 210935 w 1982788"/>
                <a:gd name="connsiteY22" fmla="*/ 0 h 183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82788" h="1830388">
                  <a:moveTo>
                    <a:pt x="206375" y="1476375"/>
                  </a:moveTo>
                  <a:lnTo>
                    <a:pt x="1778000" y="1476375"/>
                  </a:lnTo>
                  <a:cubicBezTo>
                    <a:pt x="1770089" y="1671875"/>
                    <a:pt x="1611872" y="1830388"/>
                    <a:pt x="1414100" y="1830388"/>
                  </a:cubicBezTo>
                  <a:cubicBezTo>
                    <a:pt x="1414100" y="1830388"/>
                    <a:pt x="1414100" y="1830388"/>
                    <a:pt x="570275" y="1830388"/>
                  </a:cubicBezTo>
                  <a:cubicBezTo>
                    <a:pt x="372503" y="1830388"/>
                    <a:pt x="214286" y="1671875"/>
                    <a:pt x="206375" y="1476375"/>
                  </a:cubicBezTo>
                  <a:close/>
                  <a:moveTo>
                    <a:pt x="0" y="1000125"/>
                  </a:moveTo>
                  <a:lnTo>
                    <a:pt x="1982788" y="1000125"/>
                  </a:lnTo>
                  <a:cubicBezTo>
                    <a:pt x="1982788" y="1000125"/>
                    <a:pt x="1982788" y="1000125"/>
                    <a:pt x="1982788" y="1097519"/>
                  </a:cubicBezTo>
                  <a:cubicBezTo>
                    <a:pt x="1982788" y="1213338"/>
                    <a:pt x="1887867" y="1308100"/>
                    <a:pt x="1771853" y="1308100"/>
                  </a:cubicBezTo>
                  <a:cubicBezTo>
                    <a:pt x="1771853" y="1308100"/>
                    <a:pt x="1771853" y="1308100"/>
                    <a:pt x="210935" y="1308100"/>
                  </a:cubicBezTo>
                  <a:cubicBezTo>
                    <a:pt x="94921" y="1308100"/>
                    <a:pt x="0" y="1213338"/>
                    <a:pt x="0" y="1097519"/>
                  </a:cubicBezTo>
                  <a:cubicBezTo>
                    <a:pt x="0" y="1097519"/>
                    <a:pt x="0" y="1097519"/>
                    <a:pt x="0" y="1000125"/>
                  </a:cubicBezTo>
                  <a:close/>
                  <a:moveTo>
                    <a:pt x="0" y="522287"/>
                  </a:moveTo>
                  <a:lnTo>
                    <a:pt x="1982788" y="522287"/>
                  </a:lnTo>
                  <a:lnTo>
                    <a:pt x="1982788" y="830262"/>
                  </a:lnTo>
                  <a:lnTo>
                    <a:pt x="0" y="830262"/>
                  </a:lnTo>
                  <a:close/>
                  <a:moveTo>
                    <a:pt x="210935" y="0"/>
                  </a:moveTo>
                  <a:cubicBezTo>
                    <a:pt x="210935" y="0"/>
                    <a:pt x="210935" y="0"/>
                    <a:pt x="1771853" y="0"/>
                  </a:cubicBezTo>
                  <a:cubicBezTo>
                    <a:pt x="1887867" y="0"/>
                    <a:pt x="1982788" y="95108"/>
                    <a:pt x="1982788" y="211351"/>
                  </a:cubicBezTo>
                  <a:cubicBezTo>
                    <a:pt x="1982788" y="211351"/>
                    <a:pt x="1982788" y="211351"/>
                    <a:pt x="1982788" y="354013"/>
                  </a:cubicBezTo>
                  <a:lnTo>
                    <a:pt x="0" y="354013"/>
                  </a:lnTo>
                  <a:cubicBezTo>
                    <a:pt x="0" y="354013"/>
                    <a:pt x="0" y="354013"/>
                    <a:pt x="0" y="211351"/>
                  </a:cubicBezTo>
                  <a:cubicBezTo>
                    <a:pt x="0" y="95108"/>
                    <a:pt x="94921" y="0"/>
                    <a:pt x="210935" y="0"/>
                  </a:cubicBezTo>
                  <a:close/>
                </a:path>
              </a:pathLst>
            </a:custGeom>
            <a:solidFill>
              <a:schemeClr val="accent6"/>
            </a:solidFill>
            <a:ln>
              <a:noFill/>
            </a:ln>
          </p:spPr>
          <p:txBody>
            <a:bodyPr vert="horz" wrap="square" lIns="34290" tIns="17145" rIns="34290" bIns="17145" numCol="1" anchor="t" anchorCtr="0" compatLnSpc="1">
              <a:prstTxWarp prst="textNoShape">
                <a:avLst/>
              </a:prstTxWarp>
              <a:noAutofit/>
            </a:bodyPr>
            <a:lstStyle/>
            <a:p>
              <a:endParaRPr lang="en-US" sz="506" dirty="0"/>
            </a:p>
          </p:txBody>
        </p:sp>
        <p:grpSp>
          <p:nvGrpSpPr>
            <p:cNvPr id="97" name="Group 96"/>
            <p:cNvGrpSpPr/>
            <p:nvPr/>
          </p:nvGrpSpPr>
          <p:grpSpPr>
            <a:xfrm>
              <a:off x="4714842" y="3130552"/>
              <a:ext cx="204004" cy="235934"/>
              <a:chOff x="5607051" y="3040063"/>
              <a:chExt cx="365125" cy="422275"/>
            </a:xfrm>
            <a:solidFill>
              <a:schemeClr val="bg1"/>
            </a:solidFill>
          </p:grpSpPr>
          <p:sp>
            <p:nvSpPr>
              <p:cNvPr id="98" name="Freeform 175"/>
              <p:cNvSpPr>
                <a:spLocks noEditPoints="1"/>
              </p:cNvSpPr>
              <p:nvPr/>
            </p:nvSpPr>
            <p:spPr bwMode="auto">
              <a:xfrm>
                <a:off x="5632451" y="3052763"/>
                <a:ext cx="188913" cy="239713"/>
              </a:xfrm>
              <a:custGeom>
                <a:avLst/>
                <a:gdLst>
                  <a:gd name="T0" fmla="*/ 171 w 189"/>
                  <a:gd name="T1" fmla="*/ 232 h 241"/>
                  <a:gd name="T2" fmla="*/ 180 w 189"/>
                  <a:gd name="T3" fmla="*/ 241 h 241"/>
                  <a:gd name="T4" fmla="*/ 189 w 189"/>
                  <a:gd name="T5" fmla="*/ 232 h 241"/>
                  <a:gd name="T6" fmla="*/ 189 w 189"/>
                  <a:gd name="T7" fmla="*/ 35 h 241"/>
                  <a:gd name="T8" fmla="*/ 189 w 189"/>
                  <a:gd name="T9" fmla="*/ 35 h 241"/>
                  <a:gd name="T10" fmla="*/ 154 w 189"/>
                  <a:gd name="T11" fmla="*/ 0 h 241"/>
                  <a:gd name="T12" fmla="*/ 10 w 189"/>
                  <a:gd name="T13" fmla="*/ 0 h 241"/>
                  <a:gd name="T14" fmla="*/ 0 w 189"/>
                  <a:gd name="T15" fmla="*/ 9 h 241"/>
                  <a:gd name="T16" fmla="*/ 0 w 189"/>
                  <a:gd name="T17" fmla="*/ 206 h 241"/>
                  <a:gd name="T18" fmla="*/ 10 w 189"/>
                  <a:gd name="T19" fmla="*/ 215 h 241"/>
                  <a:gd name="T20" fmla="*/ 154 w 189"/>
                  <a:gd name="T21" fmla="*/ 215 h 241"/>
                  <a:gd name="T22" fmla="*/ 171 w 189"/>
                  <a:gd name="T23" fmla="*/ 232 h 241"/>
                  <a:gd name="T24" fmla="*/ 19 w 189"/>
                  <a:gd name="T25" fmla="*/ 196 h 241"/>
                  <a:gd name="T26" fmla="*/ 19 w 189"/>
                  <a:gd name="T27" fmla="*/ 18 h 241"/>
                  <a:gd name="T28" fmla="*/ 154 w 189"/>
                  <a:gd name="T29" fmla="*/ 18 h 241"/>
                  <a:gd name="T30" fmla="*/ 171 w 189"/>
                  <a:gd name="T31" fmla="*/ 35 h 241"/>
                  <a:gd name="T32" fmla="*/ 171 w 189"/>
                  <a:gd name="T33" fmla="*/ 200 h 241"/>
                  <a:gd name="T34" fmla="*/ 154 w 189"/>
                  <a:gd name="T35" fmla="*/ 196 h 241"/>
                  <a:gd name="T36" fmla="*/ 19 w 189"/>
                  <a:gd name="T37" fmla="*/ 19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9" h="241">
                    <a:moveTo>
                      <a:pt x="171" y="232"/>
                    </a:moveTo>
                    <a:cubicBezTo>
                      <a:pt x="171" y="237"/>
                      <a:pt x="175" y="241"/>
                      <a:pt x="180" y="241"/>
                    </a:cubicBezTo>
                    <a:cubicBezTo>
                      <a:pt x="185" y="241"/>
                      <a:pt x="189" y="237"/>
                      <a:pt x="189" y="232"/>
                    </a:cubicBezTo>
                    <a:cubicBezTo>
                      <a:pt x="189" y="35"/>
                      <a:pt x="189" y="35"/>
                      <a:pt x="189" y="35"/>
                    </a:cubicBezTo>
                    <a:cubicBezTo>
                      <a:pt x="189" y="35"/>
                      <a:pt x="189" y="35"/>
                      <a:pt x="189" y="35"/>
                    </a:cubicBezTo>
                    <a:cubicBezTo>
                      <a:pt x="189" y="21"/>
                      <a:pt x="179" y="0"/>
                      <a:pt x="154" y="0"/>
                    </a:cubicBezTo>
                    <a:cubicBezTo>
                      <a:pt x="10" y="0"/>
                      <a:pt x="10" y="0"/>
                      <a:pt x="10" y="0"/>
                    </a:cubicBezTo>
                    <a:cubicBezTo>
                      <a:pt x="5" y="0"/>
                      <a:pt x="0" y="4"/>
                      <a:pt x="0" y="9"/>
                    </a:cubicBezTo>
                    <a:cubicBezTo>
                      <a:pt x="0" y="206"/>
                      <a:pt x="0" y="206"/>
                      <a:pt x="0" y="206"/>
                    </a:cubicBezTo>
                    <a:cubicBezTo>
                      <a:pt x="0" y="211"/>
                      <a:pt x="5" y="215"/>
                      <a:pt x="10" y="215"/>
                    </a:cubicBezTo>
                    <a:cubicBezTo>
                      <a:pt x="154" y="215"/>
                      <a:pt x="154" y="215"/>
                      <a:pt x="154" y="215"/>
                    </a:cubicBezTo>
                    <a:cubicBezTo>
                      <a:pt x="158" y="215"/>
                      <a:pt x="171" y="216"/>
                      <a:pt x="171" y="232"/>
                    </a:cubicBezTo>
                    <a:close/>
                    <a:moveTo>
                      <a:pt x="19" y="196"/>
                    </a:moveTo>
                    <a:cubicBezTo>
                      <a:pt x="19" y="18"/>
                      <a:pt x="19" y="18"/>
                      <a:pt x="19" y="18"/>
                    </a:cubicBezTo>
                    <a:cubicBezTo>
                      <a:pt x="154" y="18"/>
                      <a:pt x="154" y="18"/>
                      <a:pt x="154" y="18"/>
                    </a:cubicBezTo>
                    <a:cubicBezTo>
                      <a:pt x="169" y="18"/>
                      <a:pt x="171" y="31"/>
                      <a:pt x="171" y="35"/>
                    </a:cubicBezTo>
                    <a:cubicBezTo>
                      <a:pt x="171" y="200"/>
                      <a:pt x="171" y="200"/>
                      <a:pt x="171" y="200"/>
                    </a:cubicBezTo>
                    <a:cubicBezTo>
                      <a:pt x="165" y="197"/>
                      <a:pt x="159" y="196"/>
                      <a:pt x="154" y="196"/>
                    </a:cubicBezTo>
                    <a:lnTo>
                      <a:pt x="19" y="19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76"/>
              <p:cNvSpPr>
                <a:spLocks/>
              </p:cNvSpPr>
              <p:nvPr/>
            </p:nvSpPr>
            <p:spPr bwMode="auto">
              <a:xfrm>
                <a:off x="5737226" y="3090863"/>
                <a:ext cx="234950" cy="241300"/>
              </a:xfrm>
              <a:custGeom>
                <a:avLst/>
                <a:gdLst>
                  <a:gd name="T0" fmla="*/ 178 w 236"/>
                  <a:gd name="T1" fmla="*/ 126 h 241"/>
                  <a:gd name="T2" fmla="*/ 234 w 236"/>
                  <a:gd name="T3" fmla="*/ 25 h 241"/>
                  <a:gd name="T4" fmla="*/ 231 w 236"/>
                  <a:gd name="T5" fmla="*/ 7 h 241"/>
                  <a:gd name="T6" fmla="*/ 217 w 236"/>
                  <a:gd name="T7" fmla="*/ 0 h 241"/>
                  <a:gd name="T8" fmla="*/ 102 w 236"/>
                  <a:gd name="T9" fmla="*/ 0 h 241"/>
                  <a:gd name="T10" fmla="*/ 92 w 236"/>
                  <a:gd name="T11" fmla="*/ 9 h 241"/>
                  <a:gd name="T12" fmla="*/ 102 w 236"/>
                  <a:gd name="T13" fmla="*/ 19 h 241"/>
                  <a:gd name="T14" fmla="*/ 216 w 236"/>
                  <a:gd name="T15" fmla="*/ 19 h 241"/>
                  <a:gd name="T16" fmla="*/ 216 w 236"/>
                  <a:gd name="T17" fmla="*/ 19 h 241"/>
                  <a:gd name="T18" fmla="*/ 158 w 236"/>
                  <a:gd name="T19" fmla="*/ 121 h 241"/>
                  <a:gd name="T20" fmla="*/ 159 w 236"/>
                  <a:gd name="T21" fmla="*/ 132 h 241"/>
                  <a:gd name="T22" fmla="*/ 216 w 236"/>
                  <a:gd name="T23" fmla="*/ 222 h 241"/>
                  <a:gd name="T24" fmla="*/ 216 w 236"/>
                  <a:gd name="T25" fmla="*/ 223 h 241"/>
                  <a:gd name="T26" fmla="*/ 36 w 236"/>
                  <a:gd name="T27" fmla="*/ 223 h 241"/>
                  <a:gd name="T28" fmla="*/ 36 w 236"/>
                  <a:gd name="T29" fmla="*/ 223 h 241"/>
                  <a:gd name="T30" fmla="*/ 23 w 236"/>
                  <a:gd name="T31" fmla="*/ 218 h 241"/>
                  <a:gd name="T32" fmla="*/ 19 w 236"/>
                  <a:gd name="T33" fmla="*/ 206 h 241"/>
                  <a:gd name="T34" fmla="*/ 9 w 236"/>
                  <a:gd name="T35" fmla="*/ 197 h 241"/>
                  <a:gd name="T36" fmla="*/ 0 w 236"/>
                  <a:gd name="T37" fmla="*/ 206 h 241"/>
                  <a:gd name="T38" fmla="*/ 10 w 236"/>
                  <a:gd name="T39" fmla="*/ 232 h 241"/>
                  <a:gd name="T40" fmla="*/ 35 w 236"/>
                  <a:gd name="T41" fmla="*/ 241 h 241"/>
                  <a:gd name="T42" fmla="*/ 36 w 236"/>
                  <a:gd name="T43" fmla="*/ 241 h 241"/>
                  <a:gd name="T44" fmla="*/ 217 w 236"/>
                  <a:gd name="T45" fmla="*/ 241 h 241"/>
                  <a:gd name="T46" fmla="*/ 231 w 236"/>
                  <a:gd name="T47" fmla="*/ 235 h 241"/>
                  <a:gd name="T48" fmla="*/ 234 w 236"/>
                  <a:gd name="T49" fmla="*/ 217 h 241"/>
                  <a:gd name="T50" fmla="*/ 178 w 236"/>
                  <a:gd name="T51" fmla="*/ 12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1">
                    <a:moveTo>
                      <a:pt x="178" y="126"/>
                    </a:moveTo>
                    <a:cubicBezTo>
                      <a:pt x="190" y="107"/>
                      <a:pt x="227" y="49"/>
                      <a:pt x="234" y="25"/>
                    </a:cubicBezTo>
                    <a:cubicBezTo>
                      <a:pt x="236" y="20"/>
                      <a:pt x="236" y="13"/>
                      <a:pt x="231" y="7"/>
                    </a:cubicBezTo>
                    <a:cubicBezTo>
                      <a:pt x="228" y="2"/>
                      <a:pt x="223" y="0"/>
                      <a:pt x="217" y="0"/>
                    </a:cubicBezTo>
                    <a:cubicBezTo>
                      <a:pt x="102" y="0"/>
                      <a:pt x="102" y="0"/>
                      <a:pt x="102" y="0"/>
                    </a:cubicBezTo>
                    <a:cubicBezTo>
                      <a:pt x="97" y="0"/>
                      <a:pt x="92" y="4"/>
                      <a:pt x="92" y="9"/>
                    </a:cubicBezTo>
                    <a:cubicBezTo>
                      <a:pt x="92" y="15"/>
                      <a:pt x="97" y="19"/>
                      <a:pt x="102" y="19"/>
                    </a:cubicBezTo>
                    <a:cubicBezTo>
                      <a:pt x="216" y="19"/>
                      <a:pt x="216" y="19"/>
                      <a:pt x="216" y="19"/>
                    </a:cubicBezTo>
                    <a:cubicBezTo>
                      <a:pt x="216" y="19"/>
                      <a:pt x="216" y="19"/>
                      <a:pt x="216" y="19"/>
                    </a:cubicBezTo>
                    <a:cubicBezTo>
                      <a:pt x="210" y="40"/>
                      <a:pt x="172" y="100"/>
                      <a:pt x="158" y="121"/>
                    </a:cubicBezTo>
                    <a:cubicBezTo>
                      <a:pt x="156" y="124"/>
                      <a:pt x="156" y="129"/>
                      <a:pt x="159" y="132"/>
                    </a:cubicBezTo>
                    <a:cubicBezTo>
                      <a:pt x="173" y="150"/>
                      <a:pt x="210" y="202"/>
                      <a:pt x="216" y="222"/>
                    </a:cubicBezTo>
                    <a:cubicBezTo>
                      <a:pt x="216" y="222"/>
                      <a:pt x="216" y="223"/>
                      <a:pt x="216" y="223"/>
                    </a:cubicBezTo>
                    <a:cubicBezTo>
                      <a:pt x="36" y="223"/>
                      <a:pt x="36" y="223"/>
                      <a:pt x="36" y="223"/>
                    </a:cubicBezTo>
                    <a:cubicBezTo>
                      <a:pt x="36" y="223"/>
                      <a:pt x="36" y="223"/>
                      <a:pt x="36" y="223"/>
                    </a:cubicBezTo>
                    <a:cubicBezTo>
                      <a:pt x="35" y="223"/>
                      <a:pt x="28" y="223"/>
                      <a:pt x="23" y="218"/>
                    </a:cubicBezTo>
                    <a:cubicBezTo>
                      <a:pt x="20" y="215"/>
                      <a:pt x="19" y="211"/>
                      <a:pt x="19" y="206"/>
                    </a:cubicBezTo>
                    <a:cubicBezTo>
                      <a:pt x="19" y="201"/>
                      <a:pt x="14" y="197"/>
                      <a:pt x="9" y="197"/>
                    </a:cubicBezTo>
                    <a:cubicBezTo>
                      <a:pt x="4" y="197"/>
                      <a:pt x="0" y="201"/>
                      <a:pt x="0" y="206"/>
                    </a:cubicBezTo>
                    <a:cubicBezTo>
                      <a:pt x="0" y="219"/>
                      <a:pt x="5" y="227"/>
                      <a:pt x="10" y="232"/>
                    </a:cubicBezTo>
                    <a:cubicBezTo>
                      <a:pt x="19" y="241"/>
                      <a:pt x="32" y="241"/>
                      <a:pt x="35" y="241"/>
                    </a:cubicBezTo>
                    <a:cubicBezTo>
                      <a:pt x="36" y="241"/>
                      <a:pt x="36" y="241"/>
                      <a:pt x="36" y="241"/>
                    </a:cubicBezTo>
                    <a:cubicBezTo>
                      <a:pt x="217" y="241"/>
                      <a:pt x="217" y="241"/>
                      <a:pt x="217" y="241"/>
                    </a:cubicBezTo>
                    <a:cubicBezTo>
                      <a:pt x="223" y="241"/>
                      <a:pt x="228" y="239"/>
                      <a:pt x="231" y="235"/>
                    </a:cubicBezTo>
                    <a:cubicBezTo>
                      <a:pt x="236" y="229"/>
                      <a:pt x="236" y="221"/>
                      <a:pt x="234" y="217"/>
                    </a:cubicBezTo>
                    <a:cubicBezTo>
                      <a:pt x="227" y="193"/>
                      <a:pt x="190" y="142"/>
                      <a:pt x="178" y="1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77"/>
              <p:cNvSpPr>
                <a:spLocks/>
              </p:cNvSpPr>
              <p:nvPr/>
            </p:nvSpPr>
            <p:spPr bwMode="auto">
              <a:xfrm>
                <a:off x="5607051" y="3040063"/>
                <a:ext cx="19050" cy="422275"/>
              </a:xfrm>
              <a:custGeom>
                <a:avLst/>
                <a:gdLst>
                  <a:gd name="T0" fmla="*/ 10 w 19"/>
                  <a:gd name="T1" fmla="*/ 0 h 424"/>
                  <a:gd name="T2" fmla="*/ 0 w 19"/>
                  <a:gd name="T3" fmla="*/ 9 h 424"/>
                  <a:gd name="T4" fmla="*/ 0 w 19"/>
                  <a:gd name="T5" fmla="*/ 415 h 424"/>
                  <a:gd name="T6" fmla="*/ 10 w 19"/>
                  <a:gd name="T7" fmla="*/ 424 h 424"/>
                  <a:gd name="T8" fmla="*/ 19 w 19"/>
                  <a:gd name="T9" fmla="*/ 415 h 424"/>
                  <a:gd name="T10" fmla="*/ 19 w 19"/>
                  <a:gd name="T11" fmla="*/ 9 h 424"/>
                  <a:gd name="T12" fmla="*/ 10 w 19"/>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19" h="424">
                    <a:moveTo>
                      <a:pt x="10" y="0"/>
                    </a:moveTo>
                    <a:cubicBezTo>
                      <a:pt x="4" y="0"/>
                      <a:pt x="0" y="4"/>
                      <a:pt x="0" y="9"/>
                    </a:cubicBezTo>
                    <a:cubicBezTo>
                      <a:pt x="0" y="415"/>
                      <a:pt x="0" y="415"/>
                      <a:pt x="0" y="415"/>
                    </a:cubicBezTo>
                    <a:cubicBezTo>
                      <a:pt x="0" y="420"/>
                      <a:pt x="4" y="424"/>
                      <a:pt x="10" y="424"/>
                    </a:cubicBezTo>
                    <a:cubicBezTo>
                      <a:pt x="15" y="424"/>
                      <a:pt x="19" y="420"/>
                      <a:pt x="19" y="415"/>
                    </a:cubicBezTo>
                    <a:cubicBezTo>
                      <a:pt x="19" y="9"/>
                      <a:pt x="19" y="9"/>
                      <a:pt x="19" y="9"/>
                    </a:cubicBezTo>
                    <a:cubicBezTo>
                      <a:pt x="19" y="4"/>
                      <a:pt x="15"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02" name="Freeform 5"/>
            <p:cNvSpPr>
              <a:spLocks/>
            </p:cNvSpPr>
            <p:nvPr/>
          </p:nvSpPr>
          <p:spPr bwMode="auto">
            <a:xfrm>
              <a:off x="4869845" y="1817103"/>
              <a:ext cx="76280" cy="10644"/>
            </a:xfrm>
            <a:custGeom>
              <a:avLst/>
              <a:gdLst>
                <a:gd name="T0" fmla="*/ 9 w 137"/>
                <a:gd name="T1" fmla="*/ 18 h 18"/>
                <a:gd name="T2" fmla="*/ 127 w 137"/>
                <a:gd name="T3" fmla="*/ 18 h 18"/>
                <a:gd name="T4" fmla="*/ 137 w 137"/>
                <a:gd name="T5" fmla="*/ 9 h 18"/>
                <a:gd name="T6" fmla="*/ 127 w 137"/>
                <a:gd name="T7" fmla="*/ 0 h 18"/>
                <a:gd name="T8" fmla="*/ 9 w 137"/>
                <a:gd name="T9" fmla="*/ 0 h 18"/>
                <a:gd name="T10" fmla="*/ 0 w 137"/>
                <a:gd name="T11" fmla="*/ 9 h 18"/>
                <a:gd name="T12" fmla="*/ 9 w 13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37" h="18">
                  <a:moveTo>
                    <a:pt x="9" y="18"/>
                  </a:moveTo>
                  <a:cubicBezTo>
                    <a:pt x="127" y="18"/>
                    <a:pt x="127" y="18"/>
                    <a:pt x="127" y="18"/>
                  </a:cubicBezTo>
                  <a:cubicBezTo>
                    <a:pt x="132" y="18"/>
                    <a:pt x="137" y="14"/>
                    <a:pt x="137" y="9"/>
                  </a:cubicBezTo>
                  <a:cubicBezTo>
                    <a:pt x="137" y="4"/>
                    <a:pt x="132" y="0"/>
                    <a:pt x="127" y="0"/>
                  </a:cubicBezTo>
                  <a:cubicBezTo>
                    <a:pt x="9" y="0"/>
                    <a:pt x="9" y="0"/>
                    <a:pt x="9" y="0"/>
                  </a:cubicBezTo>
                  <a:cubicBezTo>
                    <a:pt x="4" y="0"/>
                    <a:pt x="0" y="4"/>
                    <a:pt x="0" y="9"/>
                  </a:cubicBezTo>
                  <a:cubicBezTo>
                    <a:pt x="0" y="14"/>
                    <a:pt x="4" y="18"/>
                    <a:pt x="9"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4185555" y="1817102"/>
              <a:ext cx="169414" cy="237710"/>
              <a:chOff x="7912100" y="1027113"/>
              <a:chExt cx="303213" cy="425450"/>
            </a:xfrm>
            <a:solidFill>
              <a:schemeClr val="bg1"/>
            </a:solidFill>
          </p:grpSpPr>
          <p:sp>
            <p:nvSpPr>
              <p:cNvPr id="105" name="Freeform 140"/>
              <p:cNvSpPr>
                <a:spLocks/>
              </p:cNvSpPr>
              <p:nvPr/>
            </p:nvSpPr>
            <p:spPr bwMode="auto">
              <a:xfrm>
                <a:off x="7948613" y="1433513"/>
                <a:ext cx="254000" cy="19050"/>
              </a:xfrm>
              <a:custGeom>
                <a:avLst/>
                <a:gdLst>
                  <a:gd name="T0" fmla="*/ 246 w 255"/>
                  <a:gd name="T1" fmla="*/ 0 h 19"/>
                  <a:gd name="T2" fmla="*/ 10 w 255"/>
                  <a:gd name="T3" fmla="*/ 0 h 19"/>
                  <a:gd name="T4" fmla="*/ 0 w 255"/>
                  <a:gd name="T5" fmla="*/ 10 h 19"/>
                  <a:gd name="T6" fmla="*/ 10 w 255"/>
                  <a:gd name="T7" fmla="*/ 19 h 19"/>
                  <a:gd name="T8" fmla="*/ 246 w 255"/>
                  <a:gd name="T9" fmla="*/ 19 h 19"/>
                  <a:gd name="T10" fmla="*/ 255 w 255"/>
                  <a:gd name="T11" fmla="*/ 10 h 19"/>
                  <a:gd name="T12" fmla="*/ 246 w 25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55" h="19">
                    <a:moveTo>
                      <a:pt x="246" y="0"/>
                    </a:moveTo>
                    <a:cubicBezTo>
                      <a:pt x="10" y="0"/>
                      <a:pt x="10" y="0"/>
                      <a:pt x="10" y="0"/>
                    </a:cubicBezTo>
                    <a:cubicBezTo>
                      <a:pt x="5" y="0"/>
                      <a:pt x="0" y="5"/>
                      <a:pt x="0" y="10"/>
                    </a:cubicBezTo>
                    <a:cubicBezTo>
                      <a:pt x="0" y="15"/>
                      <a:pt x="5" y="19"/>
                      <a:pt x="10" y="19"/>
                    </a:cubicBezTo>
                    <a:cubicBezTo>
                      <a:pt x="246" y="19"/>
                      <a:pt x="246" y="19"/>
                      <a:pt x="246" y="19"/>
                    </a:cubicBezTo>
                    <a:cubicBezTo>
                      <a:pt x="251" y="19"/>
                      <a:pt x="255" y="15"/>
                      <a:pt x="255" y="10"/>
                    </a:cubicBezTo>
                    <a:cubicBezTo>
                      <a:pt x="255" y="5"/>
                      <a:pt x="251" y="0"/>
                      <a:pt x="24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41"/>
              <p:cNvSpPr>
                <a:spLocks/>
              </p:cNvSpPr>
              <p:nvPr/>
            </p:nvSpPr>
            <p:spPr bwMode="auto">
              <a:xfrm>
                <a:off x="7912100" y="1027113"/>
                <a:ext cx="277813" cy="400050"/>
              </a:xfrm>
              <a:custGeom>
                <a:avLst/>
                <a:gdLst>
                  <a:gd name="T0" fmla="*/ 68 w 278"/>
                  <a:gd name="T1" fmla="*/ 189 h 399"/>
                  <a:gd name="T2" fmla="*/ 105 w 278"/>
                  <a:gd name="T3" fmla="*/ 165 h 399"/>
                  <a:gd name="T4" fmla="*/ 134 w 278"/>
                  <a:gd name="T5" fmla="*/ 168 h 399"/>
                  <a:gd name="T6" fmla="*/ 92 w 278"/>
                  <a:gd name="T7" fmla="*/ 230 h 399"/>
                  <a:gd name="T8" fmla="*/ 40 w 278"/>
                  <a:gd name="T9" fmla="*/ 337 h 399"/>
                  <a:gd name="T10" fmla="*/ 66 w 278"/>
                  <a:gd name="T11" fmla="*/ 396 h 399"/>
                  <a:gd name="T12" fmla="*/ 72 w 278"/>
                  <a:gd name="T13" fmla="*/ 399 h 399"/>
                  <a:gd name="T14" fmla="*/ 255 w 278"/>
                  <a:gd name="T15" fmla="*/ 399 h 399"/>
                  <a:gd name="T16" fmla="*/ 265 w 278"/>
                  <a:gd name="T17" fmla="*/ 390 h 399"/>
                  <a:gd name="T18" fmla="*/ 255 w 278"/>
                  <a:gd name="T19" fmla="*/ 380 h 399"/>
                  <a:gd name="T20" fmla="*/ 76 w 278"/>
                  <a:gd name="T21" fmla="*/ 380 h 399"/>
                  <a:gd name="T22" fmla="*/ 59 w 278"/>
                  <a:gd name="T23" fmla="*/ 336 h 399"/>
                  <a:gd name="T24" fmla="*/ 104 w 278"/>
                  <a:gd name="T25" fmla="*/ 244 h 399"/>
                  <a:gd name="T26" fmla="*/ 153 w 278"/>
                  <a:gd name="T27" fmla="*/ 160 h 399"/>
                  <a:gd name="T28" fmla="*/ 170 w 278"/>
                  <a:gd name="T29" fmla="*/ 145 h 399"/>
                  <a:gd name="T30" fmla="*/ 179 w 278"/>
                  <a:gd name="T31" fmla="*/ 97 h 399"/>
                  <a:gd name="T32" fmla="*/ 166 w 278"/>
                  <a:gd name="T33" fmla="*/ 93 h 399"/>
                  <a:gd name="T34" fmla="*/ 162 w 278"/>
                  <a:gd name="T35" fmla="*/ 105 h 399"/>
                  <a:gd name="T36" fmla="*/ 155 w 278"/>
                  <a:gd name="T37" fmla="*/ 135 h 399"/>
                  <a:gd name="T38" fmla="*/ 133 w 278"/>
                  <a:gd name="T39" fmla="*/ 149 h 399"/>
                  <a:gd name="T40" fmla="*/ 110 w 278"/>
                  <a:gd name="T41" fmla="*/ 146 h 399"/>
                  <a:gd name="T42" fmla="*/ 99 w 278"/>
                  <a:gd name="T43" fmla="*/ 146 h 399"/>
                  <a:gd name="T44" fmla="*/ 58 w 278"/>
                  <a:gd name="T45" fmla="*/ 173 h 399"/>
                  <a:gd name="T46" fmla="*/ 50 w 278"/>
                  <a:gd name="T47" fmla="*/ 174 h 399"/>
                  <a:gd name="T48" fmla="*/ 25 w 278"/>
                  <a:gd name="T49" fmla="*/ 149 h 399"/>
                  <a:gd name="T50" fmla="*/ 25 w 278"/>
                  <a:gd name="T51" fmla="*/ 139 h 399"/>
                  <a:gd name="T52" fmla="*/ 26 w 278"/>
                  <a:gd name="T53" fmla="*/ 138 h 399"/>
                  <a:gd name="T54" fmla="*/ 96 w 278"/>
                  <a:gd name="T55" fmla="*/ 56 h 399"/>
                  <a:gd name="T56" fmla="*/ 96 w 278"/>
                  <a:gd name="T57" fmla="*/ 49 h 399"/>
                  <a:gd name="T58" fmla="*/ 91 w 278"/>
                  <a:gd name="T59" fmla="*/ 28 h 399"/>
                  <a:gd name="T60" fmla="*/ 149 w 278"/>
                  <a:gd name="T61" fmla="*/ 45 h 399"/>
                  <a:gd name="T62" fmla="*/ 259 w 278"/>
                  <a:gd name="T63" fmla="*/ 173 h 399"/>
                  <a:gd name="T64" fmla="*/ 233 w 278"/>
                  <a:gd name="T65" fmla="*/ 308 h 399"/>
                  <a:gd name="T66" fmla="*/ 239 w 278"/>
                  <a:gd name="T67" fmla="*/ 320 h 399"/>
                  <a:gd name="T68" fmla="*/ 242 w 278"/>
                  <a:gd name="T69" fmla="*/ 320 h 399"/>
                  <a:gd name="T70" fmla="*/ 251 w 278"/>
                  <a:gd name="T71" fmla="*/ 314 h 399"/>
                  <a:gd name="T72" fmla="*/ 278 w 278"/>
                  <a:gd name="T73" fmla="*/ 173 h 399"/>
                  <a:gd name="T74" fmla="*/ 149 w 278"/>
                  <a:gd name="T75" fmla="*/ 27 h 399"/>
                  <a:gd name="T76" fmla="*/ 84 w 278"/>
                  <a:gd name="T77" fmla="*/ 2 h 399"/>
                  <a:gd name="T78" fmla="*/ 74 w 278"/>
                  <a:gd name="T79" fmla="*/ 1 h 399"/>
                  <a:gd name="T80" fmla="*/ 69 w 278"/>
                  <a:gd name="T81" fmla="*/ 10 h 399"/>
                  <a:gd name="T82" fmla="*/ 77 w 278"/>
                  <a:gd name="T83" fmla="*/ 50 h 399"/>
                  <a:gd name="T84" fmla="*/ 14 w 278"/>
                  <a:gd name="T85" fmla="*/ 124 h 399"/>
                  <a:gd name="T86" fmla="*/ 8 w 278"/>
                  <a:gd name="T87" fmla="*/ 157 h 399"/>
                  <a:gd name="T88" fmla="*/ 45 w 278"/>
                  <a:gd name="T89" fmla="*/ 192 h 399"/>
                  <a:gd name="T90" fmla="*/ 68 w 278"/>
                  <a:gd name="T91" fmla="*/ 18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8" h="399">
                    <a:moveTo>
                      <a:pt x="68" y="189"/>
                    </a:moveTo>
                    <a:cubicBezTo>
                      <a:pt x="81" y="181"/>
                      <a:pt x="97" y="170"/>
                      <a:pt x="105" y="165"/>
                    </a:cubicBezTo>
                    <a:cubicBezTo>
                      <a:pt x="114" y="169"/>
                      <a:pt x="124" y="170"/>
                      <a:pt x="134" y="168"/>
                    </a:cubicBezTo>
                    <a:cubicBezTo>
                      <a:pt x="133" y="186"/>
                      <a:pt x="125" y="200"/>
                      <a:pt x="92" y="230"/>
                    </a:cubicBezTo>
                    <a:cubicBezTo>
                      <a:pt x="59" y="260"/>
                      <a:pt x="40" y="300"/>
                      <a:pt x="40" y="337"/>
                    </a:cubicBezTo>
                    <a:cubicBezTo>
                      <a:pt x="40" y="361"/>
                      <a:pt x="49" y="381"/>
                      <a:pt x="66" y="396"/>
                    </a:cubicBezTo>
                    <a:cubicBezTo>
                      <a:pt x="67" y="398"/>
                      <a:pt x="70" y="399"/>
                      <a:pt x="72" y="399"/>
                    </a:cubicBezTo>
                    <a:cubicBezTo>
                      <a:pt x="255" y="399"/>
                      <a:pt x="255" y="399"/>
                      <a:pt x="255" y="399"/>
                    </a:cubicBezTo>
                    <a:cubicBezTo>
                      <a:pt x="261" y="399"/>
                      <a:pt x="265" y="395"/>
                      <a:pt x="265" y="390"/>
                    </a:cubicBezTo>
                    <a:cubicBezTo>
                      <a:pt x="265" y="384"/>
                      <a:pt x="261" y="380"/>
                      <a:pt x="255" y="380"/>
                    </a:cubicBezTo>
                    <a:cubicBezTo>
                      <a:pt x="76" y="380"/>
                      <a:pt x="76" y="380"/>
                      <a:pt x="76" y="380"/>
                    </a:cubicBezTo>
                    <a:cubicBezTo>
                      <a:pt x="65" y="369"/>
                      <a:pt x="59" y="354"/>
                      <a:pt x="59" y="336"/>
                    </a:cubicBezTo>
                    <a:cubicBezTo>
                      <a:pt x="59" y="306"/>
                      <a:pt x="76" y="270"/>
                      <a:pt x="104" y="244"/>
                    </a:cubicBezTo>
                    <a:cubicBezTo>
                      <a:pt x="143" y="208"/>
                      <a:pt x="153" y="191"/>
                      <a:pt x="153" y="160"/>
                    </a:cubicBezTo>
                    <a:cubicBezTo>
                      <a:pt x="160" y="156"/>
                      <a:pt x="166" y="151"/>
                      <a:pt x="170" y="145"/>
                    </a:cubicBezTo>
                    <a:cubicBezTo>
                      <a:pt x="182" y="128"/>
                      <a:pt x="185" y="111"/>
                      <a:pt x="179" y="97"/>
                    </a:cubicBezTo>
                    <a:cubicBezTo>
                      <a:pt x="176" y="93"/>
                      <a:pt x="171" y="91"/>
                      <a:pt x="166" y="93"/>
                    </a:cubicBezTo>
                    <a:cubicBezTo>
                      <a:pt x="162" y="95"/>
                      <a:pt x="160" y="101"/>
                      <a:pt x="162" y="105"/>
                    </a:cubicBezTo>
                    <a:cubicBezTo>
                      <a:pt x="166" y="114"/>
                      <a:pt x="161" y="126"/>
                      <a:pt x="155" y="135"/>
                    </a:cubicBezTo>
                    <a:cubicBezTo>
                      <a:pt x="150" y="141"/>
                      <a:pt x="142" y="146"/>
                      <a:pt x="133" y="149"/>
                    </a:cubicBezTo>
                    <a:cubicBezTo>
                      <a:pt x="124" y="151"/>
                      <a:pt x="116" y="150"/>
                      <a:pt x="110" y="146"/>
                    </a:cubicBezTo>
                    <a:cubicBezTo>
                      <a:pt x="107" y="144"/>
                      <a:pt x="103" y="144"/>
                      <a:pt x="99" y="146"/>
                    </a:cubicBezTo>
                    <a:cubicBezTo>
                      <a:pt x="99" y="146"/>
                      <a:pt x="76" y="162"/>
                      <a:pt x="58" y="173"/>
                    </a:cubicBezTo>
                    <a:cubicBezTo>
                      <a:pt x="56" y="175"/>
                      <a:pt x="53" y="175"/>
                      <a:pt x="50" y="174"/>
                    </a:cubicBezTo>
                    <a:cubicBezTo>
                      <a:pt x="41" y="171"/>
                      <a:pt x="30" y="159"/>
                      <a:pt x="25" y="149"/>
                    </a:cubicBezTo>
                    <a:cubicBezTo>
                      <a:pt x="22" y="143"/>
                      <a:pt x="24" y="140"/>
                      <a:pt x="25" y="139"/>
                    </a:cubicBezTo>
                    <a:cubicBezTo>
                      <a:pt x="26" y="139"/>
                      <a:pt x="26" y="139"/>
                      <a:pt x="26" y="138"/>
                    </a:cubicBezTo>
                    <a:cubicBezTo>
                      <a:pt x="72" y="99"/>
                      <a:pt x="95" y="58"/>
                      <a:pt x="96" y="56"/>
                    </a:cubicBezTo>
                    <a:cubicBezTo>
                      <a:pt x="97" y="54"/>
                      <a:pt x="97" y="51"/>
                      <a:pt x="96" y="49"/>
                    </a:cubicBezTo>
                    <a:cubicBezTo>
                      <a:pt x="95" y="45"/>
                      <a:pt x="93" y="37"/>
                      <a:pt x="91" y="28"/>
                    </a:cubicBezTo>
                    <a:cubicBezTo>
                      <a:pt x="105" y="36"/>
                      <a:pt x="126" y="45"/>
                      <a:pt x="149" y="45"/>
                    </a:cubicBezTo>
                    <a:cubicBezTo>
                      <a:pt x="182" y="45"/>
                      <a:pt x="259" y="58"/>
                      <a:pt x="259" y="173"/>
                    </a:cubicBezTo>
                    <a:cubicBezTo>
                      <a:pt x="259" y="174"/>
                      <a:pt x="259" y="238"/>
                      <a:pt x="233" y="308"/>
                    </a:cubicBezTo>
                    <a:cubicBezTo>
                      <a:pt x="232" y="313"/>
                      <a:pt x="234" y="318"/>
                      <a:pt x="239" y="320"/>
                    </a:cubicBezTo>
                    <a:cubicBezTo>
                      <a:pt x="240" y="320"/>
                      <a:pt x="241" y="320"/>
                      <a:pt x="242" y="320"/>
                    </a:cubicBezTo>
                    <a:cubicBezTo>
                      <a:pt x="246" y="320"/>
                      <a:pt x="250" y="318"/>
                      <a:pt x="251" y="314"/>
                    </a:cubicBezTo>
                    <a:cubicBezTo>
                      <a:pt x="278" y="241"/>
                      <a:pt x="278" y="176"/>
                      <a:pt x="278" y="173"/>
                    </a:cubicBezTo>
                    <a:cubicBezTo>
                      <a:pt x="278" y="37"/>
                      <a:pt x="179" y="27"/>
                      <a:pt x="149" y="27"/>
                    </a:cubicBezTo>
                    <a:cubicBezTo>
                      <a:pt x="117" y="27"/>
                      <a:pt x="85" y="2"/>
                      <a:pt x="84" y="2"/>
                    </a:cubicBezTo>
                    <a:cubicBezTo>
                      <a:pt x="81" y="0"/>
                      <a:pt x="78" y="0"/>
                      <a:pt x="74" y="1"/>
                    </a:cubicBezTo>
                    <a:cubicBezTo>
                      <a:pt x="71" y="3"/>
                      <a:pt x="69" y="6"/>
                      <a:pt x="69" y="10"/>
                    </a:cubicBezTo>
                    <a:cubicBezTo>
                      <a:pt x="69" y="22"/>
                      <a:pt x="75" y="42"/>
                      <a:pt x="77" y="50"/>
                    </a:cubicBezTo>
                    <a:cubicBezTo>
                      <a:pt x="71" y="61"/>
                      <a:pt x="50" y="93"/>
                      <a:pt x="14" y="124"/>
                    </a:cubicBezTo>
                    <a:cubicBezTo>
                      <a:pt x="8" y="128"/>
                      <a:pt x="0" y="140"/>
                      <a:pt x="8" y="157"/>
                    </a:cubicBezTo>
                    <a:cubicBezTo>
                      <a:pt x="13" y="168"/>
                      <a:pt x="27" y="187"/>
                      <a:pt x="45" y="192"/>
                    </a:cubicBezTo>
                    <a:cubicBezTo>
                      <a:pt x="53" y="194"/>
                      <a:pt x="61" y="193"/>
                      <a:pt x="68" y="18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42"/>
              <p:cNvSpPr>
                <a:spLocks/>
              </p:cNvSpPr>
              <p:nvPr/>
            </p:nvSpPr>
            <p:spPr bwMode="auto">
              <a:xfrm>
                <a:off x="8053388" y="1027113"/>
                <a:ext cx="161925" cy="282575"/>
              </a:xfrm>
              <a:custGeom>
                <a:avLst/>
                <a:gdLst>
                  <a:gd name="T0" fmla="*/ 10 w 163"/>
                  <a:gd name="T1" fmla="*/ 19 h 281"/>
                  <a:gd name="T2" fmla="*/ 79 w 163"/>
                  <a:gd name="T3" fmla="*/ 36 h 281"/>
                  <a:gd name="T4" fmla="*/ 144 w 163"/>
                  <a:gd name="T5" fmla="*/ 173 h 281"/>
                  <a:gd name="T6" fmla="*/ 132 w 163"/>
                  <a:gd name="T7" fmla="*/ 269 h 281"/>
                  <a:gd name="T8" fmla="*/ 138 w 163"/>
                  <a:gd name="T9" fmla="*/ 281 h 281"/>
                  <a:gd name="T10" fmla="*/ 141 w 163"/>
                  <a:gd name="T11" fmla="*/ 281 h 281"/>
                  <a:gd name="T12" fmla="*/ 150 w 163"/>
                  <a:gd name="T13" fmla="*/ 274 h 281"/>
                  <a:gd name="T14" fmla="*/ 163 w 163"/>
                  <a:gd name="T15" fmla="*/ 173 h 281"/>
                  <a:gd name="T16" fmla="*/ 90 w 163"/>
                  <a:gd name="T17" fmla="*/ 21 h 281"/>
                  <a:gd name="T18" fmla="*/ 10 w 163"/>
                  <a:gd name="T19" fmla="*/ 0 h 281"/>
                  <a:gd name="T20" fmla="*/ 0 w 163"/>
                  <a:gd name="T21" fmla="*/ 10 h 281"/>
                  <a:gd name="T22" fmla="*/ 10 w 163"/>
                  <a:gd name="T23" fmla="*/ 1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81">
                    <a:moveTo>
                      <a:pt x="10" y="19"/>
                    </a:moveTo>
                    <a:cubicBezTo>
                      <a:pt x="40" y="19"/>
                      <a:pt x="61" y="24"/>
                      <a:pt x="79" y="36"/>
                    </a:cubicBezTo>
                    <a:cubicBezTo>
                      <a:pt x="109" y="56"/>
                      <a:pt x="144" y="97"/>
                      <a:pt x="144" y="173"/>
                    </a:cubicBezTo>
                    <a:cubicBezTo>
                      <a:pt x="144" y="192"/>
                      <a:pt x="144" y="218"/>
                      <a:pt x="132" y="269"/>
                    </a:cubicBezTo>
                    <a:cubicBezTo>
                      <a:pt x="130" y="274"/>
                      <a:pt x="133" y="279"/>
                      <a:pt x="138" y="281"/>
                    </a:cubicBezTo>
                    <a:cubicBezTo>
                      <a:pt x="139" y="281"/>
                      <a:pt x="140" y="281"/>
                      <a:pt x="141" y="281"/>
                    </a:cubicBezTo>
                    <a:cubicBezTo>
                      <a:pt x="145" y="281"/>
                      <a:pt x="149" y="278"/>
                      <a:pt x="150" y="274"/>
                    </a:cubicBezTo>
                    <a:cubicBezTo>
                      <a:pt x="163" y="220"/>
                      <a:pt x="163" y="193"/>
                      <a:pt x="163" y="173"/>
                    </a:cubicBezTo>
                    <a:cubicBezTo>
                      <a:pt x="163" y="84"/>
                      <a:pt x="117" y="39"/>
                      <a:pt x="90" y="21"/>
                    </a:cubicBezTo>
                    <a:cubicBezTo>
                      <a:pt x="68" y="6"/>
                      <a:pt x="44" y="0"/>
                      <a:pt x="10" y="0"/>
                    </a:cubicBezTo>
                    <a:cubicBezTo>
                      <a:pt x="4" y="0"/>
                      <a:pt x="0" y="4"/>
                      <a:pt x="0" y="10"/>
                    </a:cubicBezTo>
                    <a:cubicBezTo>
                      <a:pt x="0" y="15"/>
                      <a:pt x="4" y="19"/>
                      <a:pt x="10"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8" name="Group 107"/>
            <p:cNvGrpSpPr/>
            <p:nvPr/>
          </p:nvGrpSpPr>
          <p:grpSpPr>
            <a:xfrm>
              <a:off x="4156857" y="2414329"/>
              <a:ext cx="226810" cy="312154"/>
              <a:chOff x="5470525" y="1027113"/>
              <a:chExt cx="307975" cy="423863"/>
            </a:xfrm>
            <a:solidFill>
              <a:schemeClr val="bg1"/>
            </a:solidFill>
          </p:grpSpPr>
          <p:sp>
            <p:nvSpPr>
              <p:cNvPr id="109" name="Freeform 147"/>
              <p:cNvSpPr>
                <a:spLocks noEditPoints="1"/>
              </p:cNvSpPr>
              <p:nvPr/>
            </p:nvSpPr>
            <p:spPr bwMode="auto">
              <a:xfrm>
                <a:off x="5470525" y="1119188"/>
                <a:ext cx="307975" cy="331788"/>
              </a:xfrm>
              <a:custGeom>
                <a:avLst/>
                <a:gdLst>
                  <a:gd name="T0" fmla="*/ 307 w 309"/>
                  <a:gd name="T1" fmla="*/ 319 h 332"/>
                  <a:gd name="T2" fmla="*/ 252 w 309"/>
                  <a:gd name="T3" fmla="*/ 214 h 332"/>
                  <a:gd name="T4" fmla="*/ 286 w 309"/>
                  <a:gd name="T5" fmla="*/ 187 h 332"/>
                  <a:gd name="T6" fmla="*/ 286 w 309"/>
                  <a:gd name="T7" fmla="*/ 137 h 332"/>
                  <a:gd name="T8" fmla="*/ 261 w 309"/>
                  <a:gd name="T9" fmla="*/ 126 h 332"/>
                  <a:gd name="T10" fmla="*/ 236 w 309"/>
                  <a:gd name="T11" fmla="*/ 137 h 332"/>
                  <a:gd name="T12" fmla="*/ 219 w 309"/>
                  <a:gd name="T13" fmla="*/ 151 h 332"/>
                  <a:gd name="T14" fmla="*/ 191 w 309"/>
                  <a:gd name="T15" fmla="*/ 97 h 332"/>
                  <a:gd name="T16" fmla="*/ 210 w 309"/>
                  <a:gd name="T17" fmla="*/ 55 h 332"/>
                  <a:gd name="T18" fmla="*/ 155 w 309"/>
                  <a:gd name="T19" fmla="*/ 0 h 332"/>
                  <a:gd name="T20" fmla="*/ 100 w 309"/>
                  <a:gd name="T21" fmla="*/ 55 h 332"/>
                  <a:gd name="T22" fmla="*/ 119 w 309"/>
                  <a:gd name="T23" fmla="*/ 97 h 332"/>
                  <a:gd name="T24" fmla="*/ 90 w 309"/>
                  <a:gd name="T25" fmla="*/ 151 h 332"/>
                  <a:gd name="T26" fmla="*/ 73 w 309"/>
                  <a:gd name="T27" fmla="*/ 137 h 332"/>
                  <a:gd name="T28" fmla="*/ 48 w 309"/>
                  <a:gd name="T29" fmla="*/ 126 h 332"/>
                  <a:gd name="T30" fmla="*/ 23 w 309"/>
                  <a:gd name="T31" fmla="*/ 137 h 332"/>
                  <a:gd name="T32" fmla="*/ 23 w 309"/>
                  <a:gd name="T33" fmla="*/ 187 h 332"/>
                  <a:gd name="T34" fmla="*/ 57 w 309"/>
                  <a:gd name="T35" fmla="*/ 214 h 332"/>
                  <a:gd name="T36" fmla="*/ 2 w 309"/>
                  <a:gd name="T37" fmla="*/ 319 h 332"/>
                  <a:gd name="T38" fmla="*/ 6 w 309"/>
                  <a:gd name="T39" fmla="*/ 331 h 332"/>
                  <a:gd name="T40" fmla="*/ 10 w 309"/>
                  <a:gd name="T41" fmla="*/ 332 h 332"/>
                  <a:gd name="T42" fmla="*/ 19 w 309"/>
                  <a:gd name="T43" fmla="*/ 327 h 332"/>
                  <a:gd name="T44" fmla="*/ 74 w 309"/>
                  <a:gd name="T45" fmla="*/ 223 h 332"/>
                  <a:gd name="T46" fmla="*/ 155 w 309"/>
                  <a:gd name="T47" fmla="*/ 241 h 332"/>
                  <a:gd name="T48" fmla="*/ 236 w 309"/>
                  <a:gd name="T49" fmla="*/ 223 h 332"/>
                  <a:gd name="T50" fmla="*/ 290 w 309"/>
                  <a:gd name="T51" fmla="*/ 327 h 332"/>
                  <a:gd name="T52" fmla="*/ 299 w 309"/>
                  <a:gd name="T53" fmla="*/ 332 h 332"/>
                  <a:gd name="T54" fmla="*/ 303 w 309"/>
                  <a:gd name="T55" fmla="*/ 331 h 332"/>
                  <a:gd name="T56" fmla="*/ 307 w 309"/>
                  <a:gd name="T57" fmla="*/ 319 h 332"/>
                  <a:gd name="T58" fmla="*/ 155 w 309"/>
                  <a:gd name="T59" fmla="*/ 19 h 332"/>
                  <a:gd name="T60" fmla="*/ 191 w 309"/>
                  <a:gd name="T61" fmla="*/ 55 h 332"/>
                  <a:gd name="T62" fmla="*/ 155 w 309"/>
                  <a:gd name="T63" fmla="*/ 91 h 332"/>
                  <a:gd name="T64" fmla="*/ 119 w 309"/>
                  <a:gd name="T65" fmla="*/ 55 h 332"/>
                  <a:gd name="T66" fmla="*/ 155 w 309"/>
                  <a:gd name="T67" fmla="*/ 19 h 332"/>
                  <a:gd name="T68" fmla="*/ 135 w 309"/>
                  <a:gd name="T69" fmla="*/ 106 h 332"/>
                  <a:gd name="T70" fmla="*/ 155 w 309"/>
                  <a:gd name="T71" fmla="*/ 110 h 332"/>
                  <a:gd name="T72" fmla="*/ 175 w 309"/>
                  <a:gd name="T73" fmla="*/ 106 h 332"/>
                  <a:gd name="T74" fmla="*/ 203 w 309"/>
                  <a:gd name="T75" fmla="*/ 160 h 332"/>
                  <a:gd name="T76" fmla="*/ 155 w 309"/>
                  <a:gd name="T77" fmla="*/ 170 h 332"/>
                  <a:gd name="T78" fmla="*/ 107 w 309"/>
                  <a:gd name="T79" fmla="*/ 160 h 332"/>
                  <a:gd name="T80" fmla="*/ 135 w 309"/>
                  <a:gd name="T81" fmla="*/ 106 h 332"/>
                  <a:gd name="T82" fmla="*/ 36 w 309"/>
                  <a:gd name="T83" fmla="*/ 174 h 332"/>
                  <a:gd name="T84" fmla="*/ 36 w 309"/>
                  <a:gd name="T85" fmla="*/ 150 h 332"/>
                  <a:gd name="T86" fmla="*/ 48 w 309"/>
                  <a:gd name="T87" fmla="*/ 145 h 332"/>
                  <a:gd name="T88" fmla="*/ 60 w 309"/>
                  <a:gd name="T89" fmla="*/ 150 h 332"/>
                  <a:gd name="T90" fmla="*/ 155 w 309"/>
                  <a:gd name="T91" fmla="*/ 189 h 332"/>
                  <a:gd name="T92" fmla="*/ 249 w 309"/>
                  <a:gd name="T93" fmla="*/ 150 h 332"/>
                  <a:gd name="T94" fmla="*/ 261 w 309"/>
                  <a:gd name="T95" fmla="*/ 145 h 332"/>
                  <a:gd name="T96" fmla="*/ 273 w 309"/>
                  <a:gd name="T97" fmla="*/ 150 h 332"/>
                  <a:gd name="T98" fmla="*/ 273 w 309"/>
                  <a:gd name="T99" fmla="*/ 174 h 332"/>
                  <a:gd name="T100" fmla="*/ 155 w 309"/>
                  <a:gd name="T101" fmla="*/ 223 h 332"/>
                  <a:gd name="T102" fmla="*/ 36 w 309"/>
                  <a:gd name="T103" fmla="*/ 17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9" h="332">
                    <a:moveTo>
                      <a:pt x="307" y="319"/>
                    </a:moveTo>
                    <a:cubicBezTo>
                      <a:pt x="252" y="214"/>
                      <a:pt x="252" y="214"/>
                      <a:pt x="252" y="214"/>
                    </a:cubicBezTo>
                    <a:cubicBezTo>
                      <a:pt x="264" y="206"/>
                      <a:pt x="276" y="197"/>
                      <a:pt x="286" y="187"/>
                    </a:cubicBezTo>
                    <a:cubicBezTo>
                      <a:pt x="300" y="173"/>
                      <a:pt x="300" y="151"/>
                      <a:pt x="286" y="137"/>
                    </a:cubicBezTo>
                    <a:cubicBezTo>
                      <a:pt x="280" y="130"/>
                      <a:pt x="271" y="126"/>
                      <a:pt x="261" y="126"/>
                    </a:cubicBezTo>
                    <a:cubicBezTo>
                      <a:pt x="252" y="126"/>
                      <a:pt x="243" y="130"/>
                      <a:pt x="236" y="137"/>
                    </a:cubicBezTo>
                    <a:cubicBezTo>
                      <a:pt x="231" y="142"/>
                      <a:pt x="225" y="147"/>
                      <a:pt x="219" y="151"/>
                    </a:cubicBezTo>
                    <a:cubicBezTo>
                      <a:pt x="191" y="97"/>
                      <a:pt x="191" y="97"/>
                      <a:pt x="191" y="97"/>
                    </a:cubicBezTo>
                    <a:cubicBezTo>
                      <a:pt x="202" y="87"/>
                      <a:pt x="210" y="72"/>
                      <a:pt x="210" y="55"/>
                    </a:cubicBezTo>
                    <a:cubicBezTo>
                      <a:pt x="210" y="25"/>
                      <a:pt x="185" y="0"/>
                      <a:pt x="155" y="0"/>
                    </a:cubicBezTo>
                    <a:cubicBezTo>
                      <a:pt x="125" y="0"/>
                      <a:pt x="100" y="25"/>
                      <a:pt x="100" y="55"/>
                    </a:cubicBezTo>
                    <a:cubicBezTo>
                      <a:pt x="100" y="72"/>
                      <a:pt x="107" y="87"/>
                      <a:pt x="119" y="97"/>
                    </a:cubicBezTo>
                    <a:cubicBezTo>
                      <a:pt x="90" y="151"/>
                      <a:pt x="90" y="151"/>
                      <a:pt x="90" y="151"/>
                    </a:cubicBezTo>
                    <a:cubicBezTo>
                      <a:pt x="84" y="147"/>
                      <a:pt x="79" y="142"/>
                      <a:pt x="73" y="137"/>
                    </a:cubicBezTo>
                    <a:cubicBezTo>
                      <a:pt x="67" y="130"/>
                      <a:pt x="58" y="126"/>
                      <a:pt x="48" y="126"/>
                    </a:cubicBezTo>
                    <a:cubicBezTo>
                      <a:pt x="39" y="126"/>
                      <a:pt x="30" y="130"/>
                      <a:pt x="23" y="137"/>
                    </a:cubicBezTo>
                    <a:cubicBezTo>
                      <a:pt x="9" y="151"/>
                      <a:pt x="9" y="173"/>
                      <a:pt x="23" y="187"/>
                    </a:cubicBezTo>
                    <a:cubicBezTo>
                      <a:pt x="33" y="197"/>
                      <a:pt x="45" y="206"/>
                      <a:pt x="57" y="214"/>
                    </a:cubicBezTo>
                    <a:cubicBezTo>
                      <a:pt x="2" y="319"/>
                      <a:pt x="2" y="319"/>
                      <a:pt x="2" y="319"/>
                    </a:cubicBezTo>
                    <a:cubicBezTo>
                      <a:pt x="0" y="323"/>
                      <a:pt x="2" y="329"/>
                      <a:pt x="6" y="331"/>
                    </a:cubicBezTo>
                    <a:cubicBezTo>
                      <a:pt x="7" y="332"/>
                      <a:pt x="9" y="332"/>
                      <a:pt x="10" y="332"/>
                    </a:cubicBezTo>
                    <a:cubicBezTo>
                      <a:pt x="14" y="332"/>
                      <a:pt x="17" y="331"/>
                      <a:pt x="19" y="327"/>
                    </a:cubicBezTo>
                    <a:cubicBezTo>
                      <a:pt x="74" y="223"/>
                      <a:pt x="74" y="223"/>
                      <a:pt x="74" y="223"/>
                    </a:cubicBezTo>
                    <a:cubicBezTo>
                      <a:pt x="99" y="235"/>
                      <a:pt x="126" y="241"/>
                      <a:pt x="155" y="241"/>
                    </a:cubicBezTo>
                    <a:cubicBezTo>
                      <a:pt x="183" y="241"/>
                      <a:pt x="211" y="235"/>
                      <a:pt x="236" y="223"/>
                    </a:cubicBezTo>
                    <a:cubicBezTo>
                      <a:pt x="290" y="327"/>
                      <a:pt x="290" y="327"/>
                      <a:pt x="290" y="327"/>
                    </a:cubicBezTo>
                    <a:cubicBezTo>
                      <a:pt x="292" y="331"/>
                      <a:pt x="295" y="332"/>
                      <a:pt x="299" y="332"/>
                    </a:cubicBezTo>
                    <a:cubicBezTo>
                      <a:pt x="300" y="332"/>
                      <a:pt x="302" y="332"/>
                      <a:pt x="303" y="331"/>
                    </a:cubicBezTo>
                    <a:cubicBezTo>
                      <a:pt x="308" y="329"/>
                      <a:pt x="309" y="323"/>
                      <a:pt x="307" y="319"/>
                    </a:cubicBezTo>
                    <a:close/>
                    <a:moveTo>
                      <a:pt x="155" y="19"/>
                    </a:moveTo>
                    <a:cubicBezTo>
                      <a:pt x="175" y="19"/>
                      <a:pt x="191" y="35"/>
                      <a:pt x="191" y="55"/>
                    </a:cubicBezTo>
                    <a:cubicBezTo>
                      <a:pt x="191" y="75"/>
                      <a:pt x="175" y="91"/>
                      <a:pt x="155" y="91"/>
                    </a:cubicBezTo>
                    <a:cubicBezTo>
                      <a:pt x="135" y="91"/>
                      <a:pt x="119" y="75"/>
                      <a:pt x="119" y="55"/>
                    </a:cubicBezTo>
                    <a:cubicBezTo>
                      <a:pt x="119" y="35"/>
                      <a:pt x="135" y="19"/>
                      <a:pt x="155" y="19"/>
                    </a:cubicBezTo>
                    <a:close/>
                    <a:moveTo>
                      <a:pt x="135" y="106"/>
                    </a:moveTo>
                    <a:cubicBezTo>
                      <a:pt x="141" y="109"/>
                      <a:pt x="148" y="110"/>
                      <a:pt x="155" y="110"/>
                    </a:cubicBezTo>
                    <a:cubicBezTo>
                      <a:pt x="162" y="110"/>
                      <a:pt x="168" y="109"/>
                      <a:pt x="175" y="106"/>
                    </a:cubicBezTo>
                    <a:cubicBezTo>
                      <a:pt x="203" y="160"/>
                      <a:pt x="203" y="160"/>
                      <a:pt x="203" y="160"/>
                    </a:cubicBezTo>
                    <a:cubicBezTo>
                      <a:pt x="188" y="167"/>
                      <a:pt x="172" y="170"/>
                      <a:pt x="155" y="170"/>
                    </a:cubicBezTo>
                    <a:cubicBezTo>
                      <a:pt x="138" y="170"/>
                      <a:pt x="122" y="167"/>
                      <a:pt x="107" y="160"/>
                    </a:cubicBezTo>
                    <a:lnTo>
                      <a:pt x="135" y="106"/>
                    </a:lnTo>
                    <a:close/>
                    <a:moveTo>
                      <a:pt x="36" y="174"/>
                    </a:moveTo>
                    <a:cubicBezTo>
                      <a:pt x="30" y="167"/>
                      <a:pt x="30" y="156"/>
                      <a:pt x="36" y="150"/>
                    </a:cubicBezTo>
                    <a:cubicBezTo>
                      <a:pt x="39" y="147"/>
                      <a:pt x="44" y="145"/>
                      <a:pt x="48" y="145"/>
                    </a:cubicBezTo>
                    <a:cubicBezTo>
                      <a:pt x="53" y="145"/>
                      <a:pt x="57" y="147"/>
                      <a:pt x="60" y="150"/>
                    </a:cubicBezTo>
                    <a:cubicBezTo>
                      <a:pt x="85" y="175"/>
                      <a:pt x="119" y="189"/>
                      <a:pt x="155" y="189"/>
                    </a:cubicBezTo>
                    <a:cubicBezTo>
                      <a:pt x="191" y="189"/>
                      <a:pt x="224" y="175"/>
                      <a:pt x="249" y="150"/>
                    </a:cubicBezTo>
                    <a:cubicBezTo>
                      <a:pt x="253" y="147"/>
                      <a:pt x="257" y="145"/>
                      <a:pt x="261" y="145"/>
                    </a:cubicBezTo>
                    <a:cubicBezTo>
                      <a:pt x="266" y="145"/>
                      <a:pt x="270" y="147"/>
                      <a:pt x="273" y="150"/>
                    </a:cubicBezTo>
                    <a:cubicBezTo>
                      <a:pt x="280" y="156"/>
                      <a:pt x="280" y="167"/>
                      <a:pt x="273" y="174"/>
                    </a:cubicBezTo>
                    <a:cubicBezTo>
                      <a:pt x="242" y="205"/>
                      <a:pt x="200" y="223"/>
                      <a:pt x="155" y="223"/>
                    </a:cubicBezTo>
                    <a:cubicBezTo>
                      <a:pt x="110" y="223"/>
                      <a:pt x="68" y="205"/>
                      <a:pt x="36" y="1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48"/>
              <p:cNvSpPr>
                <a:spLocks noEditPoints="1"/>
              </p:cNvSpPr>
              <p:nvPr/>
            </p:nvSpPr>
            <p:spPr bwMode="auto">
              <a:xfrm>
                <a:off x="5602288" y="1027113"/>
                <a:ext cx="44450" cy="84138"/>
              </a:xfrm>
              <a:custGeom>
                <a:avLst/>
                <a:gdLst>
                  <a:gd name="T0" fmla="*/ 9 w 45"/>
                  <a:gd name="T1" fmla="*/ 58 h 84"/>
                  <a:gd name="T2" fmla="*/ 13 w 45"/>
                  <a:gd name="T3" fmla="*/ 58 h 84"/>
                  <a:gd name="T4" fmla="*/ 13 w 45"/>
                  <a:gd name="T5" fmla="*/ 75 h 84"/>
                  <a:gd name="T6" fmla="*/ 23 w 45"/>
                  <a:gd name="T7" fmla="*/ 84 h 84"/>
                  <a:gd name="T8" fmla="*/ 32 w 45"/>
                  <a:gd name="T9" fmla="*/ 75 h 84"/>
                  <a:gd name="T10" fmla="*/ 32 w 45"/>
                  <a:gd name="T11" fmla="*/ 58 h 84"/>
                  <a:gd name="T12" fmla="*/ 36 w 45"/>
                  <a:gd name="T13" fmla="*/ 58 h 84"/>
                  <a:gd name="T14" fmla="*/ 45 w 45"/>
                  <a:gd name="T15" fmla="*/ 49 h 84"/>
                  <a:gd name="T16" fmla="*/ 45 w 45"/>
                  <a:gd name="T17" fmla="*/ 10 h 84"/>
                  <a:gd name="T18" fmla="*/ 36 w 45"/>
                  <a:gd name="T19" fmla="*/ 0 h 84"/>
                  <a:gd name="T20" fmla="*/ 9 w 45"/>
                  <a:gd name="T21" fmla="*/ 0 h 84"/>
                  <a:gd name="T22" fmla="*/ 0 w 45"/>
                  <a:gd name="T23" fmla="*/ 10 h 84"/>
                  <a:gd name="T24" fmla="*/ 0 w 45"/>
                  <a:gd name="T25" fmla="*/ 49 h 84"/>
                  <a:gd name="T26" fmla="*/ 9 w 45"/>
                  <a:gd name="T27" fmla="*/ 58 h 84"/>
                  <a:gd name="T28" fmla="*/ 19 w 45"/>
                  <a:gd name="T29" fmla="*/ 19 h 84"/>
                  <a:gd name="T30" fmla="*/ 26 w 45"/>
                  <a:gd name="T31" fmla="*/ 19 h 84"/>
                  <a:gd name="T32" fmla="*/ 26 w 45"/>
                  <a:gd name="T33" fmla="*/ 40 h 84"/>
                  <a:gd name="T34" fmla="*/ 19 w 45"/>
                  <a:gd name="T35" fmla="*/ 40 h 84"/>
                  <a:gd name="T36" fmla="*/ 19 w 45"/>
                  <a:gd name="T37"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84">
                    <a:moveTo>
                      <a:pt x="9" y="58"/>
                    </a:moveTo>
                    <a:cubicBezTo>
                      <a:pt x="13" y="58"/>
                      <a:pt x="13" y="58"/>
                      <a:pt x="13" y="58"/>
                    </a:cubicBezTo>
                    <a:cubicBezTo>
                      <a:pt x="13" y="75"/>
                      <a:pt x="13" y="75"/>
                      <a:pt x="13" y="75"/>
                    </a:cubicBezTo>
                    <a:cubicBezTo>
                      <a:pt x="13" y="80"/>
                      <a:pt x="18" y="84"/>
                      <a:pt x="23" y="84"/>
                    </a:cubicBezTo>
                    <a:cubicBezTo>
                      <a:pt x="28" y="84"/>
                      <a:pt x="32" y="80"/>
                      <a:pt x="32" y="75"/>
                    </a:cubicBezTo>
                    <a:cubicBezTo>
                      <a:pt x="32" y="58"/>
                      <a:pt x="32" y="58"/>
                      <a:pt x="32" y="58"/>
                    </a:cubicBezTo>
                    <a:cubicBezTo>
                      <a:pt x="36" y="58"/>
                      <a:pt x="36" y="58"/>
                      <a:pt x="36" y="58"/>
                    </a:cubicBezTo>
                    <a:cubicBezTo>
                      <a:pt x="41" y="58"/>
                      <a:pt x="45" y="54"/>
                      <a:pt x="45" y="49"/>
                    </a:cubicBezTo>
                    <a:cubicBezTo>
                      <a:pt x="45" y="10"/>
                      <a:pt x="45" y="10"/>
                      <a:pt x="45" y="10"/>
                    </a:cubicBezTo>
                    <a:cubicBezTo>
                      <a:pt x="45" y="4"/>
                      <a:pt x="41" y="0"/>
                      <a:pt x="36" y="0"/>
                    </a:cubicBezTo>
                    <a:cubicBezTo>
                      <a:pt x="9" y="0"/>
                      <a:pt x="9" y="0"/>
                      <a:pt x="9" y="0"/>
                    </a:cubicBezTo>
                    <a:cubicBezTo>
                      <a:pt x="4" y="0"/>
                      <a:pt x="0" y="4"/>
                      <a:pt x="0" y="10"/>
                    </a:cubicBezTo>
                    <a:cubicBezTo>
                      <a:pt x="0" y="49"/>
                      <a:pt x="0" y="49"/>
                      <a:pt x="0" y="49"/>
                    </a:cubicBezTo>
                    <a:cubicBezTo>
                      <a:pt x="0" y="54"/>
                      <a:pt x="4" y="58"/>
                      <a:pt x="9" y="58"/>
                    </a:cubicBezTo>
                    <a:close/>
                    <a:moveTo>
                      <a:pt x="19" y="19"/>
                    </a:moveTo>
                    <a:cubicBezTo>
                      <a:pt x="26" y="19"/>
                      <a:pt x="26" y="19"/>
                      <a:pt x="26" y="19"/>
                    </a:cubicBezTo>
                    <a:cubicBezTo>
                      <a:pt x="26" y="40"/>
                      <a:pt x="26" y="40"/>
                      <a:pt x="26" y="40"/>
                    </a:cubicBezTo>
                    <a:cubicBezTo>
                      <a:pt x="19" y="40"/>
                      <a:pt x="19" y="40"/>
                      <a:pt x="19" y="40"/>
                    </a:cubicBezTo>
                    <a:lnTo>
                      <a:pt x="19"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1" name="Group 110"/>
            <p:cNvGrpSpPr/>
            <p:nvPr/>
          </p:nvGrpSpPr>
          <p:grpSpPr>
            <a:xfrm>
              <a:off x="4227598" y="3130550"/>
              <a:ext cx="251902" cy="235938"/>
              <a:chOff x="4732339" y="3040063"/>
              <a:chExt cx="450850" cy="422276"/>
            </a:xfrm>
            <a:solidFill>
              <a:schemeClr val="bg1"/>
            </a:solidFill>
          </p:grpSpPr>
          <p:sp>
            <p:nvSpPr>
              <p:cNvPr id="112" name="Freeform 172"/>
              <p:cNvSpPr>
                <a:spLocks/>
              </p:cNvSpPr>
              <p:nvPr/>
            </p:nvSpPr>
            <p:spPr bwMode="auto">
              <a:xfrm>
                <a:off x="4837114" y="3040063"/>
                <a:ext cx="241300" cy="17463"/>
              </a:xfrm>
              <a:custGeom>
                <a:avLst/>
                <a:gdLst>
                  <a:gd name="T0" fmla="*/ 10 w 242"/>
                  <a:gd name="T1" fmla="*/ 18 h 18"/>
                  <a:gd name="T2" fmla="*/ 232 w 242"/>
                  <a:gd name="T3" fmla="*/ 18 h 18"/>
                  <a:gd name="T4" fmla="*/ 242 w 242"/>
                  <a:gd name="T5" fmla="*/ 9 h 18"/>
                  <a:gd name="T6" fmla="*/ 232 w 242"/>
                  <a:gd name="T7" fmla="*/ 0 h 18"/>
                  <a:gd name="T8" fmla="*/ 10 w 242"/>
                  <a:gd name="T9" fmla="*/ 0 h 18"/>
                  <a:gd name="T10" fmla="*/ 0 w 242"/>
                  <a:gd name="T11" fmla="*/ 9 h 18"/>
                  <a:gd name="T12" fmla="*/ 10 w 24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42" h="18">
                    <a:moveTo>
                      <a:pt x="10" y="18"/>
                    </a:moveTo>
                    <a:cubicBezTo>
                      <a:pt x="232" y="18"/>
                      <a:pt x="232" y="18"/>
                      <a:pt x="232" y="18"/>
                    </a:cubicBezTo>
                    <a:cubicBezTo>
                      <a:pt x="237" y="18"/>
                      <a:pt x="242" y="14"/>
                      <a:pt x="242" y="9"/>
                    </a:cubicBezTo>
                    <a:cubicBezTo>
                      <a:pt x="242" y="4"/>
                      <a:pt x="237" y="0"/>
                      <a:pt x="232" y="0"/>
                    </a:cubicBezTo>
                    <a:cubicBezTo>
                      <a:pt x="10" y="0"/>
                      <a:pt x="10" y="0"/>
                      <a:pt x="10" y="0"/>
                    </a:cubicBezTo>
                    <a:cubicBezTo>
                      <a:pt x="4" y="0"/>
                      <a:pt x="0" y="4"/>
                      <a:pt x="0" y="9"/>
                    </a:cubicBezTo>
                    <a:cubicBezTo>
                      <a:pt x="0" y="14"/>
                      <a:pt x="4" y="18"/>
                      <a:pt x="10"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73"/>
              <p:cNvSpPr>
                <a:spLocks noEditPoints="1"/>
              </p:cNvSpPr>
              <p:nvPr/>
            </p:nvSpPr>
            <p:spPr bwMode="auto">
              <a:xfrm>
                <a:off x="4732339" y="3065463"/>
                <a:ext cx="450850" cy="331788"/>
              </a:xfrm>
              <a:custGeom>
                <a:avLst/>
                <a:gdLst>
                  <a:gd name="T0" fmla="*/ 438 w 452"/>
                  <a:gd name="T1" fmla="*/ 29 h 333"/>
                  <a:gd name="T2" fmla="*/ 363 w 452"/>
                  <a:gd name="T3" fmla="*/ 0 h 333"/>
                  <a:gd name="T4" fmla="*/ 337 w 452"/>
                  <a:gd name="T5" fmla="*/ 0 h 333"/>
                  <a:gd name="T6" fmla="*/ 115 w 452"/>
                  <a:gd name="T7" fmla="*/ 0 h 333"/>
                  <a:gd name="T8" fmla="*/ 88 w 452"/>
                  <a:gd name="T9" fmla="*/ 0 h 333"/>
                  <a:gd name="T10" fmla="*/ 14 w 452"/>
                  <a:gd name="T11" fmla="*/ 29 h 333"/>
                  <a:gd name="T12" fmla="*/ 7 w 452"/>
                  <a:gd name="T13" fmla="*/ 91 h 333"/>
                  <a:gd name="T14" fmla="*/ 83 w 452"/>
                  <a:gd name="T15" fmla="*/ 187 h 333"/>
                  <a:gd name="T16" fmla="*/ 88 w 452"/>
                  <a:gd name="T17" fmla="*/ 189 h 333"/>
                  <a:gd name="T18" fmla="*/ 96 w 452"/>
                  <a:gd name="T19" fmla="*/ 185 h 333"/>
                  <a:gd name="T20" fmla="*/ 94 w 452"/>
                  <a:gd name="T21" fmla="*/ 172 h 333"/>
                  <a:gd name="T22" fmla="*/ 25 w 452"/>
                  <a:gd name="T23" fmla="*/ 85 h 333"/>
                  <a:gd name="T24" fmla="*/ 29 w 452"/>
                  <a:gd name="T25" fmla="*/ 40 h 333"/>
                  <a:gd name="T26" fmla="*/ 88 w 452"/>
                  <a:gd name="T27" fmla="*/ 19 h 333"/>
                  <a:gd name="T28" fmla="*/ 105 w 452"/>
                  <a:gd name="T29" fmla="*/ 19 h 333"/>
                  <a:gd name="T30" fmla="*/ 105 w 452"/>
                  <a:gd name="T31" fmla="*/ 140 h 333"/>
                  <a:gd name="T32" fmla="*/ 210 w 452"/>
                  <a:gd name="T33" fmla="*/ 290 h 333"/>
                  <a:gd name="T34" fmla="*/ 210 w 452"/>
                  <a:gd name="T35" fmla="*/ 291 h 333"/>
                  <a:gd name="T36" fmla="*/ 210 w 452"/>
                  <a:gd name="T37" fmla="*/ 324 h 333"/>
                  <a:gd name="T38" fmla="*/ 219 w 452"/>
                  <a:gd name="T39" fmla="*/ 333 h 333"/>
                  <a:gd name="T40" fmla="*/ 229 w 452"/>
                  <a:gd name="T41" fmla="*/ 324 h 333"/>
                  <a:gd name="T42" fmla="*/ 229 w 452"/>
                  <a:gd name="T43" fmla="*/ 291 h 333"/>
                  <a:gd name="T44" fmla="*/ 229 w 452"/>
                  <a:gd name="T45" fmla="*/ 290 h 333"/>
                  <a:gd name="T46" fmla="*/ 347 w 452"/>
                  <a:gd name="T47" fmla="*/ 140 h 333"/>
                  <a:gd name="T48" fmla="*/ 347 w 452"/>
                  <a:gd name="T49" fmla="*/ 19 h 333"/>
                  <a:gd name="T50" fmla="*/ 363 w 452"/>
                  <a:gd name="T51" fmla="*/ 19 h 333"/>
                  <a:gd name="T52" fmla="*/ 423 w 452"/>
                  <a:gd name="T53" fmla="*/ 40 h 333"/>
                  <a:gd name="T54" fmla="*/ 427 w 452"/>
                  <a:gd name="T55" fmla="*/ 85 h 333"/>
                  <a:gd name="T56" fmla="*/ 358 w 452"/>
                  <a:gd name="T57" fmla="*/ 172 h 333"/>
                  <a:gd name="T58" fmla="*/ 356 w 452"/>
                  <a:gd name="T59" fmla="*/ 185 h 333"/>
                  <a:gd name="T60" fmla="*/ 363 w 452"/>
                  <a:gd name="T61" fmla="*/ 189 h 333"/>
                  <a:gd name="T62" fmla="*/ 369 w 452"/>
                  <a:gd name="T63" fmla="*/ 187 h 333"/>
                  <a:gd name="T64" fmla="*/ 444 w 452"/>
                  <a:gd name="T65" fmla="*/ 91 h 333"/>
                  <a:gd name="T66" fmla="*/ 438 w 452"/>
                  <a:gd name="T67" fmla="*/ 29 h 333"/>
                  <a:gd name="T68" fmla="*/ 328 w 452"/>
                  <a:gd name="T69" fmla="*/ 140 h 333"/>
                  <a:gd name="T70" fmla="*/ 220 w 452"/>
                  <a:gd name="T71" fmla="*/ 274 h 333"/>
                  <a:gd name="T72" fmla="*/ 124 w 452"/>
                  <a:gd name="T73" fmla="*/ 140 h 333"/>
                  <a:gd name="T74" fmla="*/ 124 w 452"/>
                  <a:gd name="T75" fmla="*/ 19 h 333"/>
                  <a:gd name="T76" fmla="*/ 328 w 452"/>
                  <a:gd name="T77" fmla="*/ 19 h 333"/>
                  <a:gd name="T78" fmla="*/ 328 w 452"/>
                  <a:gd name="T79" fmla="*/ 14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2" h="333">
                    <a:moveTo>
                      <a:pt x="438" y="29"/>
                    </a:moveTo>
                    <a:cubicBezTo>
                      <a:pt x="428" y="16"/>
                      <a:pt x="408" y="0"/>
                      <a:pt x="363" y="0"/>
                    </a:cubicBezTo>
                    <a:cubicBezTo>
                      <a:pt x="337" y="0"/>
                      <a:pt x="337" y="0"/>
                      <a:pt x="337" y="0"/>
                    </a:cubicBezTo>
                    <a:cubicBezTo>
                      <a:pt x="115" y="0"/>
                      <a:pt x="115" y="0"/>
                      <a:pt x="115" y="0"/>
                    </a:cubicBezTo>
                    <a:cubicBezTo>
                      <a:pt x="88" y="0"/>
                      <a:pt x="88" y="0"/>
                      <a:pt x="88" y="0"/>
                    </a:cubicBezTo>
                    <a:cubicBezTo>
                      <a:pt x="44" y="0"/>
                      <a:pt x="23" y="16"/>
                      <a:pt x="14" y="29"/>
                    </a:cubicBezTo>
                    <a:cubicBezTo>
                      <a:pt x="2" y="46"/>
                      <a:pt x="0" y="67"/>
                      <a:pt x="7" y="91"/>
                    </a:cubicBezTo>
                    <a:cubicBezTo>
                      <a:pt x="19" y="126"/>
                      <a:pt x="58" y="168"/>
                      <a:pt x="83" y="187"/>
                    </a:cubicBezTo>
                    <a:cubicBezTo>
                      <a:pt x="84" y="188"/>
                      <a:pt x="86" y="189"/>
                      <a:pt x="88" y="189"/>
                    </a:cubicBezTo>
                    <a:cubicBezTo>
                      <a:pt x="91" y="189"/>
                      <a:pt x="94" y="188"/>
                      <a:pt x="96" y="185"/>
                    </a:cubicBezTo>
                    <a:cubicBezTo>
                      <a:pt x="99" y="181"/>
                      <a:pt x="98" y="175"/>
                      <a:pt x="94" y="172"/>
                    </a:cubicBezTo>
                    <a:cubicBezTo>
                      <a:pt x="72" y="155"/>
                      <a:pt x="36" y="116"/>
                      <a:pt x="25" y="85"/>
                    </a:cubicBezTo>
                    <a:cubicBezTo>
                      <a:pt x="19" y="67"/>
                      <a:pt x="21" y="51"/>
                      <a:pt x="29" y="40"/>
                    </a:cubicBezTo>
                    <a:cubicBezTo>
                      <a:pt x="39" y="26"/>
                      <a:pt x="60" y="19"/>
                      <a:pt x="88" y="19"/>
                    </a:cubicBezTo>
                    <a:cubicBezTo>
                      <a:pt x="105" y="19"/>
                      <a:pt x="105" y="19"/>
                      <a:pt x="105" y="19"/>
                    </a:cubicBezTo>
                    <a:cubicBezTo>
                      <a:pt x="105" y="140"/>
                      <a:pt x="105" y="140"/>
                      <a:pt x="105" y="140"/>
                    </a:cubicBezTo>
                    <a:cubicBezTo>
                      <a:pt x="105" y="227"/>
                      <a:pt x="188" y="278"/>
                      <a:pt x="210" y="290"/>
                    </a:cubicBezTo>
                    <a:cubicBezTo>
                      <a:pt x="210" y="290"/>
                      <a:pt x="210" y="291"/>
                      <a:pt x="210" y="291"/>
                    </a:cubicBezTo>
                    <a:cubicBezTo>
                      <a:pt x="210" y="324"/>
                      <a:pt x="210" y="324"/>
                      <a:pt x="210" y="324"/>
                    </a:cubicBezTo>
                    <a:cubicBezTo>
                      <a:pt x="210" y="329"/>
                      <a:pt x="214" y="333"/>
                      <a:pt x="219" y="333"/>
                    </a:cubicBezTo>
                    <a:cubicBezTo>
                      <a:pt x="225" y="333"/>
                      <a:pt x="229" y="329"/>
                      <a:pt x="229" y="324"/>
                    </a:cubicBezTo>
                    <a:cubicBezTo>
                      <a:pt x="229" y="291"/>
                      <a:pt x="229" y="291"/>
                      <a:pt x="229" y="291"/>
                    </a:cubicBezTo>
                    <a:cubicBezTo>
                      <a:pt x="229" y="291"/>
                      <a:pt x="229" y="290"/>
                      <a:pt x="229" y="290"/>
                    </a:cubicBezTo>
                    <a:cubicBezTo>
                      <a:pt x="253" y="278"/>
                      <a:pt x="347" y="227"/>
                      <a:pt x="347" y="140"/>
                    </a:cubicBezTo>
                    <a:cubicBezTo>
                      <a:pt x="347" y="19"/>
                      <a:pt x="347" y="19"/>
                      <a:pt x="347" y="19"/>
                    </a:cubicBezTo>
                    <a:cubicBezTo>
                      <a:pt x="363" y="19"/>
                      <a:pt x="363" y="19"/>
                      <a:pt x="363" y="19"/>
                    </a:cubicBezTo>
                    <a:cubicBezTo>
                      <a:pt x="392" y="19"/>
                      <a:pt x="413" y="26"/>
                      <a:pt x="423" y="40"/>
                    </a:cubicBezTo>
                    <a:cubicBezTo>
                      <a:pt x="431" y="51"/>
                      <a:pt x="432" y="67"/>
                      <a:pt x="427" y="85"/>
                    </a:cubicBezTo>
                    <a:cubicBezTo>
                      <a:pt x="419" y="109"/>
                      <a:pt x="378" y="156"/>
                      <a:pt x="358" y="172"/>
                    </a:cubicBezTo>
                    <a:cubicBezTo>
                      <a:pt x="354" y="175"/>
                      <a:pt x="353" y="181"/>
                      <a:pt x="356" y="185"/>
                    </a:cubicBezTo>
                    <a:cubicBezTo>
                      <a:pt x="358" y="188"/>
                      <a:pt x="361" y="189"/>
                      <a:pt x="363" y="189"/>
                    </a:cubicBezTo>
                    <a:cubicBezTo>
                      <a:pt x="365" y="189"/>
                      <a:pt x="368" y="188"/>
                      <a:pt x="369" y="187"/>
                    </a:cubicBezTo>
                    <a:cubicBezTo>
                      <a:pt x="392" y="169"/>
                      <a:pt x="435" y="119"/>
                      <a:pt x="444" y="91"/>
                    </a:cubicBezTo>
                    <a:cubicBezTo>
                      <a:pt x="452" y="67"/>
                      <a:pt x="450" y="46"/>
                      <a:pt x="438" y="29"/>
                    </a:cubicBezTo>
                    <a:close/>
                    <a:moveTo>
                      <a:pt x="328" y="140"/>
                    </a:moveTo>
                    <a:cubicBezTo>
                      <a:pt x="328" y="217"/>
                      <a:pt x="240" y="264"/>
                      <a:pt x="220" y="274"/>
                    </a:cubicBezTo>
                    <a:cubicBezTo>
                      <a:pt x="201" y="264"/>
                      <a:pt x="124" y="217"/>
                      <a:pt x="124" y="140"/>
                    </a:cubicBezTo>
                    <a:cubicBezTo>
                      <a:pt x="124" y="19"/>
                      <a:pt x="124" y="19"/>
                      <a:pt x="124" y="19"/>
                    </a:cubicBezTo>
                    <a:cubicBezTo>
                      <a:pt x="328" y="19"/>
                      <a:pt x="328" y="19"/>
                      <a:pt x="328" y="19"/>
                    </a:cubicBezTo>
                    <a:lnTo>
                      <a:pt x="328" y="14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74"/>
              <p:cNvSpPr>
                <a:spLocks noEditPoints="1"/>
              </p:cNvSpPr>
              <p:nvPr/>
            </p:nvSpPr>
            <p:spPr bwMode="auto">
              <a:xfrm>
                <a:off x="4849814" y="3403601"/>
                <a:ext cx="201613" cy="58738"/>
              </a:xfrm>
              <a:custGeom>
                <a:avLst/>
                <a:gdLst>
                  <a:gd name="T0" fmla="*/ 173 w 202"/>
                  <a:gd name="T1" fmla="*/ 0 h 58"/>
                  <a:gd name="T2" fmla="*/ 29 w 202"/>
                  <a:gd name="T3" fmla="*/ 0 h 58"/>
                  <a:gd name="T4" fmla="*/ 0 w 202"/>
                  <a:gd name="T5" fmla="*/ 29 h 58"/>
                  <a:gd name="T6" fmla="*/ 0 w 202"/>
                  <a:gd name="T7" fmla="*/ 49 h 58"/>
                  <a:gd name="T8" fmla="*/ 10 w 202"/>
                  <a:gd name="T9" fmla="*/ 58 h 58"/>
                  <a:gd name="T10" fmla="*/ 193 w 202"/>
                  <a:gd name="T11" fmla="*/ 58 h 58"/>
                  <a:gd name="T12" fmla="*/ 202 w 202"/>
                  <a:gd name="T13" fmla="*/ 49 h 58"/>
                  <a:gd name="T14" fmla="*/ 202 w 202"/>
                  <a:gd name="T15" fmla="*/ 30 h 58"/>
                  <a:gd name="T16" fmla="*/ 173 w 202"/>
                  <a:gd name="T17" fmla="*/ 0 h 58"/>
                  <a:gd name="T18" fmla="*/ 184 w 202"/>
                  <a:gd name="T19" fmla="*/ 40 h 58"/>
                  <a:gd name="T20" fmla="*/ 19 w 202"/>
                  <a:gd name="T21" fmla="*/ 40 h 58"/>
                  <a:gd name="T22" fmla="*/ 19 w 202"/>
                  <a:gd name="T23" fmla="*/ 29 h 58"/>
                  <a:gd name="T24" fmla="*/ 29 w 202"/>
                  <a:gd name="T25" fmla="*/ 19 h 58"/>
                  <a:gd name="T26" fmla="*/ 173 w 202"/>
                  <a:gd name="T27" fmla="*/ 19 h 58"/>
                  <a:gd name="T28" fmla="*/ 184 w 202"/>
                  <a:gd name="T29" fmla="*/ 30 h 58"/>
                  <a:gd name="T30" fmla="*/ 184 w 202"/>
                  <a:gd name="T31"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 h="58">
                    <a:moveTo>
                      <a:pt x="173" y="0"/>
                    </a:moveTo>
                    <a:cubicBezTo>
                      <a:pt x="29" y="0"/>
                      <a:pt x="29" y="0"/>
                      <a:pt x="29" y="0"/>
                    </a:cubicBezTo>
                    <a:cubicBezTo>
                      <a:pt x="13" y="0"/>
                      <a:pt x="0" y="13"/>
                      <a:pt x="0" y="29"/>
                    </a:cubicBezTo>
                    <a:cubicBezTo>
                      <a:pt x="0" y="49"/>
                      <a:pt x="0" y="49"/>
                      <a:pt x="0" y="49"/>
                    </a:cubicBezTo>
                    <a:cubicBezTo>
                      <a:pt x="0" y="54"/>
                      <a:pt x="4" y="58"/>
                      <a:pt x="10" y="58"/>
                    </a:cubicBezTo>
                    <a:cubicBezTo>
                      <a:pt x="193" y="58"/>
                      <a:pt x="193" y="58"/>
                      <a:pt x="193" y="58"/>
                    </a:cubicBezTo>
                    <a:cubicBezTo>
                      <a:pt x="198" y="58"/>
                      <a:pt x="202" y="54"/>
                      <a:pt x="202" y="49"/>
                    </a:cubicBezTo>
                    <a:cubicBezTo>
                      <a:pt x="202" y="30"/>
                      <a:pt x="202" y="30"/>
                      <a:pt x="202" y="30"/>
                    </a:cubicBezTo>
                    <a:cubicBezTo>
                      <a:pt x="202" y="14"/>
                      <a:pt x="190" y="0"/>
                      <a:pt x="173" y="0"/>
                    </a:cubicBezTo>
                    <a:close/>
                    <a:moveTo>
                      <a:pt x="184" y="40"/>
                    </a:moveTo>
                    <a:cubicBezTo>
                      <a:pt x="19" y="40"/>
                      <a:pt x="19" y="40"/>
                      <a:pt x="19" y="40"/>
                    </a:cubicBezTo>
                    <a:cubicBezTo>
                      <a:pt x="19" y="29"/>
                      <a:pt x="19" y="29"/>
                      <a:pt x="19" y="29"/>
                    </a:cubicBezTo>
                    <a:cubicBezTo>
                      <a:pt x="19" y="23"/>
                      <a:pt x="23" y="19"/>
                      <a:pt x="29" y="19"/>
                    </a:cubicBezTo>
                    <a:cubicBezTo>
                      <a:pt x="173" y="19"/>
                      <a:pt x="173" y="19"/>
                      <a:pt x="173" y="19"/>
                    </a:cubicBezTo>
                    <a:cubicBezTo>
                      <a:pt x="179" y="19"/>
                      <a:pt x="184" y="24"/>
                      <a:pt x="184" y="30"/>
                    </a:cubicBezTo>
                    <a:lnTo>
                      <a:pt x="184" y="4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5" name="Group 114"/>
            <p:cNvGrpSpPr/>
            <p:nvPr/>
          </p:nvGrpSpPr>
          <p:grpSpPr>
            <a:xfrm>
              <a:off x="4803389" y="2414330"/>
              <a:ext cx="216286" cy="312152"/>
              <a:chOff x="7197726" y="3717925"/>
              <a:chExt cx="293688" cy="423863"/>
            </a:xfrm>
            <a:solidFill>
              <a:schemeClr val="bg1"/>
            </a:solidFill>
          </p:grpSpPr>
          <p:sp>
            <p:nvSpPr>
              <p:cNvPr id="116" name="Freeform 225"/>
              <p:cNvSpPr>
                <a:spLocks/>
              </p:cNvSpPr>
              <p:nvPr/>
            </p:nvSpPr>
            <p:spPr bwMode="auto">
              <a:xfrm>
                <a:off x="7197726" y="3717925"/>
                <a:ext cx="293688" cy="354013"/>
              </a:xfrm>
              <a:custGeom>
                <a:avLst/>
                <a:gdLst>
                  <a:gd name="T0" fmla="*/ 248 w 294"/>
                  <a:gd name="T1" fmla="*/ 40 h 356"/>
                  <a:gd name="T2" fmla="*/ 147 w 294"/>
                  <a:gd name="T3" fmla="*/ 0 h 356"/>
                  <a:gd name="T4" fmla="*/ 45 w 294"/>
                  <a:gd name="T5" fmla="*/ 41 h 356"/>
                  <a:gd name="T6" fmla="*/ 0 w 294"/>
                  <a:gd name="T7" fmla="*/ 147 h 356"/>
                  <a:gd name="T8" fmla="*/ 53 w 294"/>
                  <a:gd name="T9" fmla="*/ 259 h 356"/>
                  <a:gd name="T10" fmla="*/ 53 w 294"/>
                  <a:gd name="T11" fmla="*/ 259 h 356"/>
                  <a:gd name="T12" fmla="*/ 53 w 294"/>
                  <a:gd name="T13" fmla="*/ 259 h 356"/>
                  <a:gd name="T14" fmla="*/ 78 w 294"/>
                  <a:gd name="T15" fmla="*/ 301 h 356"/>
                  <a:gd name="T16" fmla="*/ 78 w 294"/>
                  <a:gd name="T17" fmla="*/ 307 h 356"/>
                  <a:gd name="T18" fmla="*/ 78 w 294"/>
                  <a:gd name="T19" fmla="*/ 308 h 356"/>
                  <a:gd name="T20" fmla="*/ 78 w 294"/>
                  <a:gd name="T21" fmla="*/ 310 h 356"/>
                  <a:gd name="T22" fmla="*/ 91 w 294"/>
                  <a:gd name="T23" fmla="*/ 333 h 356"/>
                  <a:gd name="T24" fmla="*/ 92 w 294"/>
                  <a:gd name="T25" fmla="*/ 333 h 356"/>
                  <a:gd name="T26" fmla="*/ 198 w 294"/>
                  <a:gd name="T27" fmla="*/ 356 h 356"/>
                  <a:gd name="T28" fmla="*/ 200 w 294"/>
                  <a:gd name="T29" fmla="*/ 356 h 356"/>
                  <a:gd name="T30" fmla="*/ 209 w 294"/>
                  <a:gd name="T31" fmla="*/ 349 h 356"/>
                  <a:gd name="T32" fmla="*/ 202 w 294"/>
                  <a:gd name="T33" fmla="*/ 338 h 356"/>
                  <a:gd name="T34" fmla="*/ 97 w 294"/>
                  <a:gd name="T35" fmla="*/ 315 h 356"/>
                  <a:gd name="T36" fmla="*/ 97 w 294"/>
                  <a:gd name="T37" fmla="*/ 311 h 356"/>
                  <a:gd name="T38" fmla="*/ 97 w 294"/>
                  <a:gd name="T39" fmla="*/ 308 h 356"/>
                  <a:gd name="T40" fmla="*/ 97 w 294"/>
                  <a:gd name="T41" fmla="*/ 301 h 356"/>
                  <a:gd name="T42" fmla="*/ 66 w 294"/>
                  <a:gd name="T43" fmla="*/ 245 h 356"/>
                  <a:gd name="T44" fmla="*/ 64 w 294"/>
                  <a:gd name="T45" fmla="*/ 244 h 356"/>
                  <a:gd name="T46" fmla="*/ 18 w 294"/>
                  <a:gd name="T47" fmla="*/ 147 h 356"/>
                  <a:gd name="T48" fmla="*/ 147 w 294"/>
                  <a:gd name="T49" fmla="*/ 19 h 356"/>
                  <a:gd name="T50" fmla="*/ 275 w 294"/>
                  <a:gd name="T51" fmla="*/ 147 h 356"/>
                  <a:gd name="T52" fmla="*/ 229 w 294"/>
                  <a:gd name="T53" fmla="*/ 244 h 356"/>
                  <a:gd name="T54" fmla="*/ 228 w 294"/>
                  <a:gd name="T55" fmla="*/ 245 h 356"/>
                  <a:gd name="T56" fmla="*/ 196 w 294"/>
                  <a:gd name="T57" fmla="*/ 301 h 356"/>
                  <a:gd name="T58" fmla="*/ 196 w 294"/>
                  <a:gd name="T59" fmla="*/ 301 h 356"/>
                  <a:gd name="T60" fmla="*/ 143 w 294"/>
                  <a:gd name="T61" fmla="*/ 288 h 356"/>
                  <a:gd name="T62" fmla="*/ 132 w 294"/>
                  <a:gd name="T63" fmla="*/ 295 h 356"/>
                  <a:gd name="T64" fmla="*/ 139 w 294"/>
                  <a:gd name="T65" fmla="*/ 307 h 356"/>
                  <a:gd name="T66" fmla="*/ 193 w 294"/>
                  <a:gd name="T67" fmla="*/ 319 h 356"/>
                  <a:gd name="T68" fmla="*/ 208 w 294"/>
                  <a:gd name="T69" fmla="*/ 317 h 356"/>
                  <a:gd name="T70" fmla="*/ 215 w 294"/>
                  <a:gd name="T71" fmla="*/ 304 h 356"/>
                  <a:gd name="T72" fmla="*/ 215 w 294"/>
                  <a:gd name="T73" fmla="*/ 304 h 356"/>
                  <a:gd name="T74" fmla="*/ 215 w 294"/>
                  <a:gd name="T75" fmla="*/ 303 h 356"/>
                  <a:gd name="T76" fmla="*/ 215 w 294"/>
                  <a:gd name="T77" fmla="*/ 302 h 356"/>
                  <a:gd name="T78" fmla="*/ 215 w 294"/>
                  <a:gd name="T79" fmla="*/ 301 h 356"/>
                  <a:gd name="T80" fmla="*/ 215 w 294"/>
                  <a:gd name="T81" fmla="*/ 301 h 356"/>
                  <a:gd name="T82" fmla="*/ 240 w 294"/>
                  <a:gd name="T83" fmla="*/ 259 h 356"/>
                  <a:gd name="T84" fmla="*/ 241 w 294"/>
                  <a:gd name="T85" fmla="*/ 259 h 356"/>
                  <a:gd name="T86" fmla="*/ 241 w 294"/>
                  <a:gd name="T87" fmla="*/ 259 h 356"/>
                  <a:gd name="T88" fmla="*/ 294 w 294"/>
                  <a:gd name="T89" fmla="*/ 147 h 356"/>
                  <a:gd name="T90" fmla="*/ 248 w 294"/>
                  <a:gd name="T91" fmla="*/ 4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356">
                    <a:moveTo>
                      <a:pt x="248" y="40"/>
                    </a:moveTo>
                    <a:cubicBezTo>
                      <a:pt x="220" y="14"/>
                      <a:pt x="184" y="0"/>
                      <a:pt x="147" y="0"/>
                    </a:cubicBezTo>
                    <a:cubicBezTo>
                      <a:pt x="109" y="0"/>
                      <a:pt x="72" y="15"/>
                      <a:pt x="45" y="41"/>
                    </a:cubicBezTo>
                    <a:cubicBezTo>
                      <a:pt x="16" y="68"/>
                      <a:pt x="0" y="106"/>
                      <a:pt x="0" y="147"/>
                    </a:cubicBezTo>
                    <a:cubicBezTo>
                      <a:pt x="0" y="192"/>
                      <a:pt x="17" y="229"/>
                      <a:pt x="53" y="259"/>
                    </a:cubicBezTo>
                    <a:cubicBezTo>
                      <a:pt x="53" y="259"/>
                      <a:pt x="53" y="259"/>
                      <a:pt x="53" y="259"/>
                    </a:cubicBezTo>
                    <a:cubicBezTo>
                      <a:pt x="53" y="259"/>
                      <a:pt x="53" y="259"/>
                      <a:pt x="53" y="259"/>
                    </a:cubicBezTo>
                    <a:cubicBezTo>
                      <a:pt x="78" y="286"/>
                      <a:pt x="78" y="291"/>
                      <a:pt x="78" y="301"/>
                    </a:cubicBezTo>
                    <a:cubicBezTo>
                      <a:pt x="78" y="306"/>
                      <a:pt x="78" y="307"/>
                      <a:pt x="78" y="307"/>
                    </a:cubicBezTo>
                    <a:cubicBezTo>
                      <a:pt x="78" y="307"/>
                      <a:pt x="78" y="308"/>
                      <a:pt x="78" y="308"/>
                    </a:cubicBezTo>
                    <a:cubicBezTo>
                      <a:pt x="78" y="309"/>
                      <a:pt x="78" y="310"/>
                      <a:pt x="78" y="310"/>
                    </a:cubicBezTo>
                    <a:cubicBezTo>
                      <a:pt x="78" y="316"/>
                      <a:pt x="78" y="328"/>
                      <a:pt x="91" y="333"/>
                    </a:cubicBezTo>
                    <a:cubicBezTo>
                      <a:pt x="92" y="333"/>
                      <a:pt x="92" y="333"/>
                      <a:pt x="92" y="333"/>
                    </a:cubicBezTo>
                    <a:cubicBezTo>
                      <a:pt x="198" y="356"/>
                      <a:pt x="198" y="356"/>
                      <a:pt x="198" y="356"/>
                    </a:cubicBezTo>
                    <a:cubicBezTo>
                      <a:pt x="199" y="356"/>
                      <a:pt x="200" y="356"/>
                      <a:pt x="200" y="356"/>
                    </a:cubicBezTo>
                    <a:cubicBezTo>
                      <a:pt x="205" y="356"/>
                      <a:pt x="208" y="353"/>
                      <a:pt x="209" y="349"/>
                    </a:cubicBezTo>
                    <a:cubicBezTo>
                      <a:pt x="211" y="344"/>
                      <a:pt x="207" y="339"/>
                      <a:pt x="202" y="338"/>
                    </a:cubicBezTo>
                    <a:cubicBezTo>
                      <a:pt x="97" y="315"/>
                      <a:pt x="97" y="315"/>
                      <a:pt x="97" y="315"/>
                    </a:cubicBezTo>
                    <a:cubicBezTo>
                      <a:pt x="97" y="314"/>
                      <a:pt x="97" y="312"/>
                      <a:pt x="97" y="311"/>
                    </a:cubicBezTo>
                    <a:cubicBezTo>
                      <a:pt x="97" y="310"/>
                      <a:pt x="97" y="309"/>
                      <a:pt x="97" y="308"/>
                    </a:cubicBezTo>
                    <a:cubicBezTo>
                      <a:pt x="97" y="307"/>
                      <a:pt x="97" y="305"/>
                      <a:pt x="97" y="301"/>
                    </a:cubicBezTo>
                    <a:cubicBezTo>
                      <a:pt x="97" y="282"/>
                      <a:pt x="92" y="273"/>
                      <a:pt x="66" y="245"/>
                    </a:cubicBezTo>
                    <a:cubicBezTo>
                      <a:pt x="65" y="245"/>
                      <a:pt x="64" y="244"/>
                      <a:pt x="64" y="244"/>
                    </a:cubicBezTo>
                    <a:cubicBezTo>
                      <a:pt x="34" y="218"/>
                      <a:pt x="18" y="185"/>
                      <a:pt x="18" y="147"/>
                    </a:cubicBezTo>
                    <a:cubicBezTo>
                      <a:pt x="18" y="68"/>
                      <a:pt x="85" y="19"/>
                      <a:pt x="147" y="19"/>
                    </a:cubicBezTo>
                    <a:cubicBezTo>
                      <a:pt x="210" y="19"/>
                      <a:pt x="275" y="67"/>
                      <a:pt x="275" y="147"/>
                    </a:cubicBezTo>
                    <a:cubicBezTo>
                      <a:pt x="275" y="199"/>
                      <a:pt x="249" y="227"/>
                      <a:pt x="229" y="244"/>
                    </a:cubicBezTo>
                    <a:cubicBezTo>
                      <a:pt x="229" y="244"/>
                      <a:pt x="228" y="245"/>
                      <a:pt x="228" y="245"/>
                    </a:cubicBezTo>
                    <a:cubicBezTo>
                      <a:pt x="201" y="274"/>
                      <a:pt x="196" y="282"/>
                      <a:pt x="196" y="301"/>
                    </a:cubicBezTo>
                    <a:cubicBezTo>
                      <a:pt x="196" y="301"/>
                      <a:pt x="196" y="301"/>
                      <a:pt x="196" y="301"/>
                    </a:cubicBezTo>
                    <a:cubicBezTo>
                      <a:pt x="143" y="288"/>
                      <a:pt x="143" y="288"/>
                      <a:pt x="143" y="288"/>
                    </a:cubicBezTo>
                    <a:cubicBezTo>
                      <a:pt x="138" y="287"/>
                      <a:pt x="133" y="290"/>
                      <a:pt x="132" y="295"/>
                    </a:cubicBezTo>
                    <a:cubicBezTo>
                      <a:pt x="131" y="300"/>
                      <a:pt x="134" y="305"/>
                      <a:pt x="139" y="307"/>
                    </a:cubicBezTo>
                    <a:cubicBezTo>
                      <a:pt x="193" y="319"/>
                      <a:pt x="193" y="319"/>
                      <a:pt x="193" y="319"/>
                    </a:cubicBezTo>
                    <a:cubicBezTo>
                      <a:pt x="196" y="320"/>
                      <a:pt x="202" y="322"/>
                      <a:pt x="208" y="317"/>
                    </a:cubicBezTo>
                    <a:cubicBezTo>
                      <a:pt x="211" y="315"/>
                      <a:pt x="214" y="311"/>
                      <a:pt x="215" y="304"/>
                    </a:cubicBezTo>
                    <a:cubicBezTo>
                      <a:pt x="215" y="304"/>
                      <a:pt x="215" y="304"/>
                      <a:pt x="215" y="304"/>
                    </a:cubicBezTo>
                    <a:cubicBezTo>
                      <a:pt x="215" y="304"/>
                      <a:pt x="215" y="304"/>
                      <a:pt x="215" y="303"/>
                    </a:cubicBezTo>
                    <a:cubicBezTo>
                      <a:pt x="215" y="303"/>
                      <a:pt x="215" y="302"/>
                      <a:pt x="215" y="302"/>
                    </a:cubicBezTo>
                    <a:cubicBezTo>
                      <a:pt x="215" y="302"/>
                      <a:pt x="215" y="302"/>
                      <a:pt x="215" y="301"/>
                    </a:cubicBezTo>
                    <a:cubicBezTo>
                      <a:pt x="215" y="301"/>
                      <a:pt x="215" y="301"/>
                      <a:pt x="215" y="301"/>
                    </a:cubicBezTo>
                    <a:cubicBezTo>
                      <a:pt x="215" y="291"/>
                      <a:pt x="215" y="286"/>
                      <a:pt x="240" y="259"/>
                    </a:cubicBezTo>
                    <a:cubicBezTo>
                      <a:pt x="240" y="259"/>
                      <a:pt x="241" y="259"/>
                      <a:pt x="241" y="259"/>
                    </a:cubicBezTo>
                    <a:cubicBezTo>
                      <a:pt x="241" y="259"/>
                      <a:pt x="241" y="259"/>
                      <a:pt x="241" y="259"/>
                    </a:cubicBezTo>
                    <a:cubicBezTo>
                      <a:pt x="276" y="229"/>
                      <a:pt x="294" y="192"/>
                      <a:pt x="294" y="147"/>
                    </a:cubicBezTo>
                    <a:cubicBezTo>
                      <a:pt x="294" y="105"/>
                      <a:pt x="277" y="67"/>
                      <a:pt x="248"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26"/>
              <p:cNvSpPr>
                <a:spLocks/>
              </p:cNvSpPr>
              <p:nvPr/>
            </p:nvSpPr>
            <p:spPr bwMode="auto">
              <a:xfrm>
                <a:off x="7281863" y="4065588"/>
                <a:ext cx="123825" cy="42863"/>
              </a:xfrm>
              <a:custGeom>
                <a:avLst/>
                <a:gdLst>
                  <a:gd name="T0" fmla="*/ 117 w 125"/>
                  <a:gd name="T1" fmla="*/ 25 h 43"/>
                  <a:gd name="T2" fmla="*/ 12 w 125"/>
                  <a:gd name="T3" fmla="*/ 1 h 43"/>
                  <a:gd name="T4" fmla="*/ 1 w 125"/>
                  <a:gd name="T5" fmla="*/ 8 h 43"/>
                  <a:gd name="T6" fmla="*/ 8 w 125"/>
                  <a:gd name="T7" fmla="*/ 19 h 43"/>
                  <a:gd name="T8" fmla="*/ 113 w 125"/>
                  <a:gd name="T9" fmla="*/ 43 h 43"/>
                  <a:gd name="T10" fmla="*/ 115 w 125"/>
                  <a:gd name="T11" fmla="*/ 43 h 43"/>
                  <a:gd name="T12" fmla="*/ 124 w 125"/>
                  <a:gd name="T13" fmla="*/ 36 h 43"/>
                  <a:gd name="T14" fmla="*/ 117 w 125"/>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43">
                    <a:moveTo>
                      <a:pt x="117" y="25"/>
                    </a:moveTo>
                    <a:cubicBezTo>
                      <a:pt x="12" y="1"/>
                      <a:pt x="12" y="1"/>
                      <a:pt x="12" y="1"/>
                    </a:cubicBezTo>
                    <a:cubicBezTo>
                      <a:pt x="7" y="0"/>
                      <a:pt x="2" y="3"/>
                      <a:pt x="1" y="8"/>
                    </a:cubicBezTo>
                    <a:cubicBezTo>
                      <a:pt x="0" y="13"/>
                      <a:pt x="3" y="18"/>
                      <a:pt x="8" y="19"/>
                    </a:cubicBezTo>
                    <a:cubicBezTo>
                      <a:pt x="113" y="43"/>
                      <a:pt x="113" y="43"/>
                      <a:pt x="113" y="43"/>
                    </a:cubicBezTo>
                    <a:cubicBezTo>
                      <a:pt x="114" y="43"/>
                      <a:pt x="114" y="43"/>
                      <a:pt x="115" y="43"/>
                    </a:cubicBezTo>
                    <a:cubicBezTo>
                      <a:pt x="119" y="43"/>
                      <a:pt x="123" y="40"/>
                      <a:pt x="124" y="36"/>
                    </a:cubicBezTo>
                    <a:cubicBezTo>
                      <a:pt x="125" y="31"/>
                      <a:pt x="122" y="26"/>
                      <a:pt x="117"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227"/>
              <p:cNvSpPr>
                <a:spLocks/>
              </p:cNvSpPr>
              <p:nvPr/>
            </p:nvSpPr>
            <p:spPr bwMode="auto">
              <a:xfrm>
                <a:off x="7288213" y="4102100"/>
                <a:ext cx="104775" cy="39688"/>
              </a:xfrm>
              <a:custGeom>
                <a:avLst/>
                <a:gdLst>
                  <a:gd name="T0" fmla="*/ 98 w 106"/>
                  <a:gd name="T1" fmla="*/ 20 h 39"/>
                  <a:gd name="T2" fmla="*/ 13 w 106"/>
                  <a:gd name="T3" fmla="*/ 1 h 39"/>
                  <a:gd name="T4" fmla="*/ 2 w 106"/>
                  <a:gd name="T5" fmla="*/ 8 h 39"/>
                  <a:gd name="T6" fmla="*/ 9 w 106"/>
                  <a:gd name="T7" fmla="*/ 19 h 39"/>
                  <a:gd name="T8" fmla="*/ 94 w 106"/>
                  <a:gd name="T9" fmla="*/ 39 h 39"/>
                  <a:gd name="T10" fmla="*/ 96 w 106"/>
                  <a:gd name="T11" fmla="*/ 39 h 39"/>
                  <a:gd name="T12" fmla="*/ 105 w 106"/>
                  <a:gd name="T13" fmla="*/ 31 h 39"/>
                  <a:gd name="T14" fmla="*/ 98 w 106"/>
                  <a:gd name="T15" fmla="*/ 2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39">
                    <a:moveTo>
                      <a:pt x="98" y="20"/>
                    </a:moveTo>
                    <a:cubicBezTo>
                      <a:pt x="13" y="1"/>
                      <a:pt x="13" y="1"/>
                      <a:pt x="13" y="1"/>
                    </a:cubicBezTo>
                    <a:cubicBezTo>
                      <a:pt x="8" y="0"/>
                      <a:pt x="3" y="3"/>
                      <a:pt x="2" y="8"/>
                    </a:cubicBezTo>
                    <a:cubicBezTo>
                      <a:pt x="0" y="13"/>
                      <a:pt x="4" y="18"/>
                      <a:pt x="9" y="19"/>
                    </a:cubicBezTo>
                    <a:cubicBezTo>
                      <a:pt x="94" y="39"/>
                      <a:pt x="94" y="39"/>
                      <a:pt x="94" y="39"/>
                    </a:cubicBezTo>
                    <a:cubicBezTo>
                      <a:pt x="95" y="39"/>
                      <a:pt x="95" y="39"/>
                      <a:pt x="96" y="39"/>
                    </a:cubicBezTo>
                    <a:cubicBezTo>
                      <a:pt x="100" y="39"/>
                      <a:pt x="104" y="36"/>
                      <a:pt x="105" y="31"/>
                    </a:cubicBezTo>
                    <a:cubicBezTo>
                      <a:pt x="106" y="26"/>
                      <a:pt x="103" y="21"/>
                      <a:pt x="98"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58" name="Freeform 97">
            <a:extLst>
              <a:ext uri="{FF2B5EF4-FFF2-40B4-BE49-F238E27FC236}">
                <a16:creationId xmlns:a16="http://schemas.microsoft.com/office/drawing/2014/main" id="{6DF23F28-1684-FF48-8187-EB8E04284438}"/>
              </a:ext>
            </a:extLst>
          </p:cNvPr>
          <p:cNvSpPr>
            <a:spLocks noEditPoints="1"/>
          </p:cNvSpPr>
          <p:nvPr/>
        </p:nvSpPr>
        <p:spPr bwMode="auto">
          <a:xfrm>
            <a:off x="4769615" y="1817102"/>
            <a:ext cx="306642" cy="251402"/>
          </a:xfrm>
          <a:custGeom>
            <a:avLst/>
            <a:gdLst>
              <a:gd name="T0" fmla="*/ 241 w 353"/>
              <a:gd name="T1" fmla="*/ 32 h 289"/>
              <a:gd name="T2" fmla="*/ 144 w 353"/>
              <a:gd name="T3" fmla="*/ 0 h 289"/>
              <a:gd name="T4" fmla="*/ 16 w 353"/>
              <a:gd name="T5" fmla="*/ 32 h 289"/>
              <a:gd name="T6" fmla="*/ 0 w 353"/>
              <a:gd name="T7" fmla="*/ 129 h 289"/>
              <a:gd name="T8" fmla="*/ 16 w 353"/>
              <a:gd name="T9" fmla="*/ 273 h 289"/>
              <a:gd name="T10" fmla="*/ 321 w 353"/>
              <a:gd name="T11" fmla="*/ 289 h 289"/>
              <a:gd name="T12" fmla="*/ 337 w 353"/>
              <a:gd name="T13" fmla="*/ 145 h 289"/>
              <a:gd name="T14" fmla="*/ 353 w 353"/>
              <a:gd name="T15" fmla="*/ 48 h 289"/>
              <a:gd name="T16" fmla="*/ 144 w 353"/>
              <a:gd name="T17" fmla="*/ 16 h 289"/>
              <a:gd name="T18" fmla="*/ 225 w 353"/>
              <a:gd name="T19" fmla="*/ 32 h 289"/>
              <a:gd name="T20" fmla="*/ 144 w 353"/>
              <a:gd name="T21" fmla="*/ 16 h 289"/>
              <a:gd name="T22" fmla="*/ 32 w 353"/>
              <a:gd name="T23" fmla="*/ 273 h 289"/>
              <a:gd name="T24" fmla="*/ 64 w 353"/>
              <a:gd name="T25" fmla="*/ 145 h 289"/>
              <a:gd name="T26" fmla="*/ 80 w 353"/>
              <a:gd name="T27" fmla="*/ 177 h 289"/>
              <a:gd name="T28" fmla="*/ 128 w 353"/>
              <a:gd name="T29" fmla="*/ 161 h 289"/>
              <a:gd name="T30" fmla="*/ 225 w 353"/>
              <a:gd name="T31" fmla="*/ 145 h 289"/>
              <a:gd name="T32" fmla="*/ 241 w 353"/>
              <a:gd name="T33" fmla="*/ 177 h 289"/>
              <a:gd name="T34" fmla="*/ 289 w 353"/>
              <a:gd name="T35" fmla="*/ 161 h 289"/>
              <a:gd name="T36" fmla="*/ 321 w 353"/>
              <a:gd name="T37" fmla="*/ 145 h 289"/>
              <a:gd name="T38" fmla="*/ 80 w 353"/>
              <a:gd name="T39" fmla="*/ 113 h 289"/>
              <a:gd name="T40" fmla="*/ 112 w 353"/>
              <a:gd name="T41" fmla="*/ 161 h 289"/>
              <a:gd name="T42" fmla="*/ 80 w 353"/>
              <a:gd name="T43" fmla="*/ 113 h 289"/>
              <a:gd name="T44" fmla="*/ 273 w 353"/>
              <a:gd name="T45" fmla="*/ 113 h 289"/>
              <a:gd name="T46" fmla="*/ 241 w 353"/>
              <a:gd name="T47" fmla="*/ 161 h 289"/>
              <a:gd name="T48" fmla="*/ 337 w 353"/>
              <a:gd name="T49" fmla="*/ 129 h 289"/>
              <a:gd name="T50" fmla="*/ 289 w 353"/>
              <a:gd name="T51" fmla="*/ 113 h 289"/>
              <a:gd name="T52" fmla="*/ 241 w 353"/>
              <a:gd name="T53" fmla="*/ 97 h 289"/>
              <a:gd name="T54" fmla="*/ 225 w 353"/>
              <a:gd name="T55" fmla="*/ 129 h 289"/>
              <a:gd name="T56" fmla="*/ 128 w 353"/>
              <a:gd name="T57" fmla="*/ 113 h 289"/>
              <a:gd name="T58" fmla="*/ 80 w 353"/>
              <a:gd name="T59" fmla="*/ 97 h 289"/>
              <a:gd name="T60" fmla="*/ 64 w 353"/>
              <a:gd name="T61" fmla="*/ 129 h 289"/>
              <a:gd name="T62" fmla="*/ 16 w 353"/>
              <a:gd name="T63" fmla="*/ 48 h 289"/>
              <a:gd name="T64" fmla="*/ 337 w 353"/>
              <a:gd name="T65" fmla="*/ 12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289">
                <a:moveTo>
                  <a:pt x="337" y="32"/>
                </a:moveTo>
                <a:cubicBezTo>
                  <a:pt x="241" y="32"/>
                  <a:pt x="241" y="32"/>
                  <a:pt x="241" y="32"/>
                </a:cubicBezTo>
                <a:cubicBezTo>
                  <a:pt x="241" y="15"/>
                  <a:pt x="226" y="0"/>
                  <a:pt x="209" y="0"/>
                </a:cubicBezTo>
                <a:cubicBezTo>
                  <a:pt x="144" y="0"/>
                  <a:pt x="144" y="0"/>
                  <a:pt x="144" y="0"/>
                </a:cubicBezTo>
                <a:cubicBezTo>
                  <a:pt x="127" y="0"/>
                  <a:pt x="112" y="15"/>
                  <a:pt x="112" y="32"/>
                </a:cubicBezTo>
                <a:cubicBezTo>
                  <a:pt x="16" y="32"/>
                  <a:pt x="16" y="32"/>
                  <a:pt x="16" y="32"/>
                </a:cubicBezTo>
                <a:cubicBezTo>
                  <a:pt x="7" y="32"/>
                  <a:pt x="0" y="40"/>
                  <a:pt x="0" y="48"/>
                </a:cubicBezTo>
                <a:cubicBezTo>
                  <a:pt x="0" y="129"/>
                  <a:pt x="0" y="129"/>
                  <a:pt x="0" y="129"/>
                </a:cubicBezTo>
                <a:cubicBezTo>
                  <a:pt x="0" y="138"/>
                  <a:pt x="7" y="145"/>
                  <a:pt x="16" y="145"/>
                </a:cubicBezTo>
                <a:cubicBezTo>
                  <a:pt x="16" y="273"/>
                  <a:pt x="16" y="273"/>
                  <a:pt x="16" y="273"/>
                </a:cubicBezTo>
                <a:cubicBezTo>
                  <a:pt x="16" y="282"/>
                  <a:pt x="23" y="289"/>
                  <a:pt x="32" y="289"/>
                </a:cubicBezTo>
                <a:cubicBezTo>
                  <a:pt x="321" y="289"/>
                  <a:pt x="321" y="289"/>
                  <a:pt x="321" y="289"/>
                </a:cubicBezTo>
                <a:cubicBezTo>
                  <a:pt x="330" y="289"/>
                  <a:pt x="337" y="282"/>
                  <a:pt x="337" y="273"/>
                </a:cubicBezTo>
                <a:cubicBezTo>
                  <a:pt x="337" y="145"/>
                  <a:pt x="337" y="145"/>
                  <a:pt x="337" y="145"/>
                </a:cubicBezTo>
                <a:cubicBezTo>
                  <a:pt x="346" y="145"/>
                  <a:pt x="353" y="138"/>
                  <a:pt x="353" y="129"/>
                </a:cubicBezTo>
                <a:cubicBezTo>
                  <a:pt x="353" y="48"/>
                  <a:pt x="353" y="48"/>
                  <a:pt x="353" y="48"/>
                </a:cubicBezTo>
                <a:cubicBezTo>
                  <a:pt x="353" y="40"/>
                  <a:pt x="346" y="32"/>
                  <a:pt x="337" y="32"/>
                </a:cubicBezTo>
                <a:moveTo>
                  <a:pt x="144" y="16"/>
                </a:moveTo>
                <a:cubicBezTo>
                  <a:pt x="209" y="16"/>
                  <a:pt x="209" y="16"/>
                  <a:pt x="209" y="16"/>
                </a:cubicBezTo>
                <a:cubicBezTo>
                  <a:pt x="217" y="16"/>
                  <a:pt x="225" y="23"/>
                  <a:pt x="225" y="32"/>
                </a:cubicBezTo>
                <a:cubicBezTo>
                  <a:pt x="128" y="32"/>
                  <a:pt x="128" y="32"/>
                  <a:pt x="128" y="32"/>
                </a:cubicBezTo>
                <a:cubicBezTo>
                  <a:pt x="128" y="23"/>
                  <a:pt x="136" y="16"/>
                  <a:pt x="144" y="16"/>
                </a:cubicBezTo>
                <a:moveTo>
                  <a:pt x="321" y="273"/>
                </a:moveTo>
                <a:cubicBezTo>
                  <a:pt x="32" y="273"/>
                  <a:pt x="32" y="273"/>
                  <a:pt x="32" y="273"/>
                </a:cubicBezTo>
                <a:cubicBezTo>
                  <a:pt x="32" y="145"/>
                  <a:pt x="32" y="145"/>
                  <a:pt x="32" y="145"/>
                </a:cubicBezTo>
                <a:cubicBezTo>
                  <a:pt x="64" y="145"/>
                  <a:pt x="64" y="145"/>
                  <a:pt x="64" y="145"/>
                </a:cubicBezTo>
                <a:cubicBezTo>
                  <a:pt x="64" y="161"/>
                  <a:pt x="64" y="161"/>
                  <a:pt x="64" y="161"/>
                </a:cubicBezTo>
                <a:cubicBezTo>
                  <a:pt x="64" y="170"/>
                  <a:pt x="71" y="177"/>
                  <a:pt x="80" y="177"/>
                </a:cubicBezTo>
                <a:cubicBezTo>
                  <a:pt x="112" y="177"/>
                  <a:pt x="112" y="177"/>
                  <a:pt x="112" y="177"/>
                </a:cubicBezTo>
                <a:cubicBezTo>
                  <a:pt x="121" y="177"/>
                  <a:pt x="128" y="170"/>
                  <a:pt x="128" y="161"/>
                </a:cubicBezTo>
                <a:cubicBezTo>
                  <a:pt x="128" y="145"/>
                  <a:pt x="128" y="145"/>
                  <a:pt x="128" y="145"/>
                </a:cubicBezTo>
                <a:cubicBezTo>
                  <a:pt x="225" y="145"/>
                  <a:pt x="225" y="145"/>
                  <a:pt x="225" y="145"/>
                </a:cubicBezTo>
                <a:cubicBezTo>
                  <a:pt x="225" y="161"/>
                  <a:pt x="225" y="161"/>
                  <a:pt x="225" y="161"/>
                </a:cubicBezTo>
                <a:cubicBezTo>
                  <a:pt x="225" y="170"/>
                  <a:pt x="232" y="177"/>
                  <a:pt x="241" y="177"/>
                </a:cubicBezTo>
                <a:cubicBezTo>
                  <a:pt x="273" y="177"/>
                  <a:pt x="273" y="177"/>
                  <a:pt x="273" y="177"/>
                </a:cubicBezTo>
                <a:cubicBezTo>
                  <a:pt x="282" y="177"/>
                  <a:pt x="289" y="170"/>
                  <a:pt x="289" y="161"/>
                </a:cubicBezTo>
                <a:cubicBezTo>
                  <a:pt x="289" y="145"/>
                  <a:pt x="289" y="145"/>
                  <a:pt x="289" y="145"/>
                </a:cubicBezTo>
                <a:cubicBezTo>
                  <a:pt x="321" y="145"/>
                  <a:pt x="321" y="145"/>
                  <a:pt x="321" y="145"/>
                </a:cubicBezTo>
                <a:lnTo>
                  <a:pt x="321" y="273"/>
                </a:lnTo>
                <a:close/>
                <a:moveTo>
                  <a:pt x="80" y="113"/>
                </a:moveTo>
                <a:cubicBezTo>
                  <a:pt x="112" y="113"/>
                  <a:pt x="112" y="113"/>
                  <a:pt x="112" y="113"/>
                </a:cubicBezTo>
                <a:cubicBezTo>
                  <a:pt x="112" y="161"/>
                  <a:pt x="112" y="161"/>
                  <a:pt x="112" y="161"/>
                </a:cubicBezTo>
                <a:cubicBezTo>
                  <a:pt x="80" y="161"/>
                  <a:pt x="80" y="161"/>
                  <a:pt x="80" y="161"/>
                </a:cubicBezTo>
                <a:lnTo>
                  <a:pt x="80" y="113"/>
                </a:lnTo>
                <a:close/>
                <a:moveTo>
                  <a:pt x="241" y="113"/>
                </a:moveTo>
                <a:cubicBezTo>
                  <a:pt x="273" y="113"/>
                  <a:pt x="273" y="113"/>
                  <a:pt x="273" y="113"/>
                </a:cubicBezTo>
                <a:cubicBezTo>
                  <a:pt x="273" y="161"/>
                  <a:pt x="273" y="161"/>
                  <a:pt x="273" y="161"/>
                </a:cubicBezTo>
                <a:cubicBezTo>
                  <a:pt x="241" y="161"/>
                  <a:pt x="241" y="161"/>
                  <a:pt x="241" y="161"/>
                </a:cubicBezTo>
                <a:lnTo>
                  <a:pt x="241" y="113"/>
                </a:lnTo>
                <a:close/>
                <a:moveTo>
                  <a:pt x="337" y="129"/>
                </a:moveTo>
                <a:cubicBezTo>
                  <a:pt x="289" y="129"/>
                  <a:pt x="289" y="129"/>
                  <a:pt x="289" y="129"/>
                </a:cubicBezTo>
                <a:cubicBezTo>
                  <a:pt x="289" y="113"/>
                  <a:pt x="289" y="113"/>
                  <a:pt x="289" y="113"/>
                </a:cubicBezTo>
                <a:cubicBezTo>
                  <a:pt x="289" y="104"/>
                  <a:pt x="282" y="97"/>
                  <a:pt x="273" y="97"/>
                </a:cubicBezTo>
                <a:cubicBezTo>
                  <a:pt x="241" y="97"/>
                  <a:pt x="241" y="97"/>
                  <a:pt x="241" y="97"/>
                </a:cubicBezTo>
                <a:cubicBezTo>
                  <a:pt x="232" y="97"/>
                  <a:pt x="225" y="104"/>
                  <a:pt x="225" y="113"/>
                </a:cubicBezTo>
                <a:cubicBezTo>
                  <a:pt x="225" y="129"/>
                  <a:pt x="225" y="129"/>
                  <a:pt x="225" y="129"/>
                </a:cubicBezTo>
                <a:cubicBezTo>
                  <a:pt x="128" y="129"/>
                  <a:pt x="128" y="129"/>
                  <a:pt x="128" y="129"/>
                </a:cubicBezTo>
                <a:cubicBezTo>
                  <a:pt x="128" y="113"/>
                  <a:pt x="128" y="113"/>
                  <a:pt x="128" y="113"/>
                </a:cubicBezTo>
                <a:cubicBezTo>
                  <a:pt x="128" y="104"/>
                  <a:pt x="121" y="97"/>
                  <a:pt x="112" y="97"/>
                </a:cubicBezTo>
                <a:cubicBezTo>
                  <a:pt x="80" y="97"/>
                  <a:pt x="80" y="97"/>
                  <a:pt x="80" y="97"/>
                </a:cubicBezTo>
                <a:cubicBezTo>
                  <a:pt x="71" y="97"/>
                  <a:pt x="64" y="104"/>
                  <a:pt x="64" y="113"/>
                </a:cubicBezTo>
                <a:cubicBezTo>
                  <a:pt x="64" y="129"/>
                  <a:pt x="64" y="129"/>
                  <a:pt x="64" y="129"/>
                </a:cubicBezTo>
                <a:cubicBezTo>
                  <a:pt x="16" y="129"/>
                  <a:pt x="16" y="129"/>
                  <a:pt x="16" y="129"/>
                </a:cubicBezTo>
                <a:cubicBezTo>
                  <a:pt x="16" y="48"/>
                  <a:pt x="16" y="48"/>
                  <a:pt x="16" y="48"/>
                </a:cubicBezTo>
                <a:cubicBezTo>
                  <a:pt x="337" y="48"/>
                  <a:pt x="337" y="48"/>
                  <a:pt x="337" y="48"/>
                </a:cubicBezTo>
                <a:lnTo>
                  <a:pt x="337" y="129"/>
                </a:lnTo>
                <a:close/>
              </a:path>
            </a:pathLst>
          </a:custGeom>
          <a:solidFill>
            <a:schemeClr val="bg1"/>
          </a:solidFill>
          <a:ln>
            <a:noFill/>
          </a:ln>
        </p:spPr>
        <p:txBody>
          <a:bodyPr vert="horz" wrap="square" lIns="34290" tIns="17145" rIns="34290" bIns="17145" numCol="1" anchor="t" anchorCtr="0" compatLnSpc="1">
            <a:prstTxWarp prst="textNoShape">
              <a:avLst/>
            </a:prstTxWarp>
          </a:bodyPr>
          <a:lstStyle/>
          <a:p>
            <a:endParaRPr lang="en-US" sz="506"/>
          </a:p>
        </p:txBody>
      </p:sp>
    </p:spTree>
    <p:extLst>
      <p:ext uri="{BB962C8B-B14F-4D97-AF65-F5344CB8AC3E}">
        <p14:creationId xmlns:p14="http://schemas.microsoft.com/office/powerpoint/2010/main" val="3292172286"/>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ppt_w</p:attrName>
                                        </p:attrNameLst>
                                      </p:cBhvr>
                                      <p:tavLst>
                                        <p:tav tm="0">
                                          <p:val>
                                            <p:fltVal val="0"/>
                                          </p:val>
                                        </p:tav>
                                        <p:tav tm="100000">
                                          <p:val>
                                            <p:strVal val="#ppt_w"/>
                                          </p:val>
                                        </p:tav>
                                      </p:tavLst>
                                    </p:anim>
                                    <p:anim calcmode="lin" valueType="num">
                                      <p:cBhvr>
                                        <p:cTn id="8" dur="500" fill="hold"/>
                                        <p:tgtEl>
                                          <p:spTgt spid="119"/>
                                        </p:tgtEl>
                                        <p:attrNameLst>
                                          <p:attrName>ppt_h</p:attrName>
                                        </p:attrNameLst>
                                      </p:cBhvr>
                                      <p:tavLst>
                                        <p:tav tm="0">
                                          <p:val>
                                            <p:fltVal val="0"/>
                                          </p:val>
                                        </p:tav>
                                        <p:tav tm="100000">
                                          <p:val>
                                            <p:strVal val="#ppt_h"/>
                                          </p:val>
                                        </p:tav>
                                      </p:tavLst>
                                    </p:anim>
                                    <p:animEffect transition="in" filter="fade">
                                      <p:cBhvr>
                                        <p:cTn id="9" dur="500"/>
                                        <p:tgtEl>
                                          <p:spTgt spid="119"/>
                                        </p:tgtEl>
                                      </p:cBhvr>
                                    </p:animEffect>
                                  </p:childTnLst>
                                </p:cTn>
                              </p:par>
                            </p:childTnLst>
                          </p:cTn>
                        </p:par>
                        <p:par>
                          <p:cTn id="10" fill="hold">
                            <p:stCondLst>
                              <p:cond delay="500"/>
                            </p:stCondLst>
                            <p:childTnLst>
                              <p:par>
                                <p:cTn id="11" presetID="22" presetClass="entr" presetSubtype="8" fill="hold" nodeType="afterEffect">
                                  <p:stCondLst>
                                    <p:cond delay="250"/>
                                  </p:stCondLst>
                                  <p:childTnLst>
                                    <p:set>
                                      <p:cBhvr>
                                        <p:cTn id="12" dur="1" fill="hold">
                                          <p:stCondLst>
                                            <p:cond delay="0"/>
                                          </p:stCondLst>
                                        </p:cTn>
                                        <p:tgtEl>
                                          <p:spTgt spid="80"/>
                                        </p:tgtEl>
                                        <p:attrNameLst>
                                          <p:attrName>style.visibility</p:attrName>
                                        </p:attrNameLst>
                                      </p:cBhvr>
                                      <p:to>
                                        <p:strVal val="visible"/>
                                      </p:to>
                                    </p:set>
                                    <p:animEffect transition="in" filter="wipe(left)">
                                      <p:cBhvr>
                                        <p:cTn id="13" dur="250"/>
                                        <p:tgtEl>
                                          <p:spTgt spid="80"/>
                                        </p:tgtEl>
                                      </p:cBhvr>
                                    </p:animEffect>
                                  </p:childTnLst>
                                </p:cTn>
                              </p:par>
                            </p:childTnLst>
                          </p:cTn>
                        </p:par>
                        <p:par>
                          <p:cTn id="14" fill="hold">
                            <p:stCondLst>
                              <p:cond delay="1000"/>
                            </p:stCondLst>
                            <p:childTnLst>
                              <p:par>
                                <p:cTn id="15" presetID="22" presetClass="entr" presetSubtype="8" fill="hold" nodeType="afterEffect">
                                  <p:stCondLst>
                                    <p:cond delay="250"/>
                                  </p:stCondLst>
                                  <p:childTnLst>
                                    <p:set>
                                      <p:cBhvr>
                                        <p:cTn id="16" dur="1" fill="hold">
                                          <p:stCondLst>
                                            <p:cond delay="0"/>
                                          </p:stCondLst>
                                        </p:cTn>
                                        <p:tgtEl>
                                          <p:spTgt spid="86"/>
                                        </p:tgtEl>
                                        <p:attrNameLst>
                                          <p:attrName>style.visibility</p:attrName>
                                        </p:attrNameLst>
                                      </p:cBhvr>
                                      <p:to>
                                        <p:strVal val="visible"/>
                                      </p:to>
                                    </p:set>
                                    <p:animEffect transition="in" filter="wipe(left)">
                                      <p:cBhvr>
                                        <p:cTn id="17" dur="250"/>
                                        <p:tgtEl>
                                          <p:spTgt spid="86"/>
                                        </p:tgtEl>
                                      </p:cBhvr>
                                    </p:animEffect>
                                  </p:childTnLst>
                                </p:cTn>
                              </p:par>
                            </p:childTnLst>
                          </p:cTn>
                        </p:par>
                        <p:par>
                          <p:cTn id="18" fill="hold">
                            <p:stCondLst>
                              <p:cond delay="1500"/>
                            </p:stCondLst>
                            <p:childTnLst>
                              <p:par>
                                <p:cTn id="19" presetID="22" presetClass="entr" presetSubtype="2" fill="hold" nodeType="afterEffect">
                                  <p:stCondLst>
                                    <p:cond delay="250"/>
                                  </p:stCondLst>
                                  <p:childTnLst>
                                    <p:set>
                                      <p:cBhvr>
                                        <p:cTn id="20" dur="1" fill="hold">
                                          <p:stCondLst>
                                            <p:cond delay="0"/>
                                          </p:stCondLst>
                                        </p:cTn>
                                        <p:tgtEl>
                                          <p:spTgt spid="72"/>
                                        </p:tgtEl>
                                        <p:attrNameLst>
                                          <p:attrName>style.visibility</p:attrName>
                                        </p:attrNameLst>
                                      </p:cBhvr>
                                      <p:to>
                                        <p:strVal val="visible"/>
                                      </p:to>
                                    </p:set>
                                    <p:animEffect transition="in" filter="wipe(right)">
                                      <p:cBhvr>
                                        <p:cTn id="21" dur="250"/>
                                        <p:tgtEl>
                                          <p:spTgt spid="72"/>
                                        </p:tgtEl>
                                      </p:cBhvr>
                                    </p:animEffect>
                                  </p:childTnLst>
                                </p:cTn>
                              </p:par>
                            </p:childTnLst>
                          </p:cTn>
                        </p:par>
                        <p:par>
                          <p:cTn id="22" fill="hold">
                            <p:stCondLst>
                              <p:cond delay="2000"/>
                            </p:stCondLst>
                            <p:childTnLst>
                              <p:par>
                                <p:cTn id="23" presetID="22" presetClass="entr" presetSubtype="2" fill="hold" nodeType="afterEffect">
                                  <p:stCondLst>
                                    <p:cond delay="250"/>
                                  </p:stCondLst>
                                  <p:childTnLst>
                                    <p:set>
                                      <p:cBhvr>
                                        <p:cTn id="24" dur="1" fill="hold">
                                          <p:stCondLst>
                                            <p:cond delay="0"/>
                                          </p:stCondLst>
                                        </p:cTn>
                                        <p:tgtEl>
                                          <p:spTgt spid="69"/>
                                        </p:tgtEl>
                                        <p:attrNameLst>
                                          <p:attrName>style.visibility</p:attrName>
                                        </p:attrNameLst>
                                      </p:cBhvr>
                                      <p:to>
                                        <p:strVal val="visible"/>
                                      </p:to>
                                    </p:set>
                                    <p:animEffect transition="in" filter="wipe(right)">
                                      <p:cBhvr>
                                        <p:cTn id="25" dur="250"/>
                                        <p:tgtEl>
                                          <p:spTgt spid="69"/>
                                        </p:tgtEl>
                                      </p:cBhvr>
                                    </p:animEffect>
                                  </p:childTnLst>
                                </p:cTn>
                              </p:par>
                            </p:childTnLst>
                          </p:cTn>
                        </p:par>
                        <p:par>
                          <p:cTn id="26" fill="hold">
                            <p:stCondLst>
                              <p:cond delay="2500"/>
                            </p:stCondLst>
                            <p:childTnLst>
                              <p:par>
                                <p:cTn id="27" presetID="22" presetClass="entr" presetSubtype="8" fill="hold" nodeType="afterEffect">
                                  <p:stCondLst>
                                    <p:cond delay="250"/>
                                  </p:stCondLst>
                                  <p:childTnLst>
                                    <p:set>
                                      <p:cBhvr>
                                        <p:cTn id="28" dur="1" fill="hold">
                                          <p:stCondLst>
                                            <p:cond delay="0"/>
                                          </p:stCondLst>
                                        </p:cTn>
                                        <p:tgtEl>
                                          <p:spTgt spid="81"/>
                                        </p:tgtEl>
                                        <p:attrNameLst>
                                          <p:attrName>style.visibility</p:attrName>
                                        </p:attrNameLst>
                                      </p:cBhvr>
                                      <p:to>
                                        <p:strVal val="visible"/>
                                      </p:to>
                                    </p:set>
                                    <p:animEffect transition="in" filter="wipe(left)">
                                      <p:cBhvr>
                                        <p:cTn id="29" dur="250"/>
                                        <p:tgtEl>
                                          <p:spTgt spid="81"/>
                                        </p:tgtEl>
                                      </p:cBhvr>
                                    </p:animEffect>
                                  </p:childTnLst>
                                </p:cTn>
                              </p:par>
                            </p:childTnLst>
                          </p:cTn>
                        </p:par>
                        <p:par>
                          <p:cTn id="30" fill="hold">
                            <p:stCondLst>
                              <p:cond delay="3000"/>
                            </p:stCondLst>
                            <p:childTnLst>
                              <p:par>
                                <p:cTn id="31" presetID="22" presetClass="entr" presetSubtype="8" fill="hold" nodeType="afterEffect">
                                  <p:stCondLst>
                                    <p:cond delay="250"/>
                                  </p:stCondLst>
                                  <p:childTnLst>
                                    <p:set>
                                      <p:cBhvr>
                                        <p:cTn id="32" dur="1" fill="hold">
                                          <p:stCondLst>
                                            <p:cond delay="0"/>
                                          </p:stCondLst>
                                        </p:cTn>
                                        <p:tgtEl>
                                          <p:spTgt spid="90"/>
                                        </p:tgtEl>
                                        <p:attrNameLst>
                                          <p:attrName>style.visibility</p:attrName>
                                        </p:attrNameLst>
                                      </p:cBhvr>
                                      <p:to>
                                        <p:strVal val="visible"/>
                                      </p:to>
                                    </p:set>
                                    <p:animEffect transition="in" filter="wipe(left)">
                                      <p:cBhvr>
                                        <p:cTn id="33" dur="250"/>
                                        <p:tgtEl>
                                          <p:spTgt spid="90"/>
                                        </p:tgtEl>
                                      </p:cBhvr>
                                    </p:animEffect>
                                  </p:childTnLst>
                                </p:cTn>
                              </p:par>
                            </p:childTnLst>
                          </p:cTn>
                        </p:par>
                        <p:par>
                          <p:cTn id="34" fill="hold">
                            <p:stCondLst>
                              <p:cond delay="3500"/>
                            </p:stCondLst>
                            <p:childTnLst>
                              <p:par>
                                <p:cTn id="35" presetID="22" presetClass="entr" presetSubtype="2" fill="hold" nodeType="afterEffect">
                                  <p:stCondLst>
                                    <p:cond delay="250"/>
                                  </p:stCondLst>
                                  <p:childTnLst>
                                    <p:set>
                                      <p:cBhvr>
                                        <p:cTn id="36" dur="1" fill="hold">
                                          <p:stCondLst>
                                            <p:cond delay="0"/>
                                          </p:stCondLst>
                                        </p:cTn>
                                        <p:tgtEl>
                                          <p:spTgt spid="65"/>
                                        </p:tgtEl>
                                        <p:attrNameLst>
                                          <p:attrName>style.visibility</p:attrName>
                                        </p:attrNameLst>
                                      </p:cBhvr>
                                      <p:to>
                                        <p:strVal val="visible"/>
                                      </p:to>
                                    </p:set>
                                    <p:animEffect transition="in" filter="wipe(right)">
                                      <p:cBhvr>
                                        <p:cTn id="37" dur="250"/>
                                        <p:tgtEl>
                                          <p:spTgt spid="65"/>
                                        </p:tgtEl>
                                      </p:cBhvr>
                                    </p:animEffect>
                                  </p:childTnLst>
                                </p:cTn>
                              </p:par>
                            </p:childTnLst>
                          </p:cTn>
                        </p:par>
                        <p:par>
                          <p:cTn id="38" fill="hold">
                            <p:stCondLst>
                              <p:cond delay="4000"/>
                            </p:stCondLst>
                            <p:childTnLst>
                              <p:par>
                                <p:cTn id="39" presetID="22" presetClass="entr" presetSubtype="2" fill="hold" nodeType="afterEffect">
                                  <p:stCondLst>
                                    <p:cond delay="250"/>
                                  </p:stCondLst>
                                  <p:childTnLst>
                                    <p:set>
                                      <p:cBhvr>
                                        <p:cTn id="40" dur="1" fill="hold">
                                          <p:stCondLst>
                                            <p:cond delay="0"/>
                                          </p:stCondLst>
                                        </p:cTn>
                                        <p:tgtEl>
                                          <p:spTgt spid="60"/>
                                        </p:tgtEl>
                                        <p:attrNameLst>
                                          <p:attrName>style.visibility</p:attrName>
                                        </p:attrNameLst>
                                      </p:cBhvr>
                                      <p:to>
                                        <p:strVal val="visible"/>
                                      </p:to>
                                    </p:set>
                                    <p:animEffect transition="in" filter="wipe(right)">
                                      <p:cBhvr>
                                        <p:cTn id="41" dur="250"/>
                                        <p:tgtEl>
                                          <p:spTgt spid="60"/>
                                        </p:tgtEl>
                                      </p:cBhvr>
                                    </p:animEffect>
                                  </p:childTnLst>
                                </p:cTn>
                              </p:par>
                            </p:childTnLst>
                          </p:cTn>
                        </p:par>
                        <p:par>
                          <p:cTn id="42" fill="hold">
                            <p:stCondLst>
                              <p:cond delay="4500"/>
                            </p:stCondLst>
                            <p:childTnLst>
                              <p:par>
                                <p:cTn id="43" presetID="22" presetClass="entr" presetSubtype="8" fill="hold" nodeType="afterEffect">
                                  <p:stCondLst>
                                    <p:cond delay="250"/>
                                  </p:stCondLst>
                                  <p:childTnLst>
                                    <p:set>
                                      <p:cBhvr>
                                        <p:cTn id="44" dur="1" fill="hold">
                                          <p:stCondLst>
                                            <p:cond delay="0"/>
                                          </p:stCondLst>
                                        </p:cTn>
                                        <p:tgtEl>
                                          <p:spTgt spid="82"/>
                                        </p:tgtEl>
                                        <p:attrNameLst>
                                          <p:attrName>style.visibility</p:attrName>
                                        </p:attrNameLst>
                                      </p:cBhvr>
                                      <p:to>
                                        <p:strVal val="visible"/>
                                      </p:to>
                                    </p:set>
                                    <p:animEffect transition="in" filter="wipe(left)">
                                      <p:cBhvr>
                                        <p:cTn id="45" dur="250"/>
                                        <p:tgtEl>
                                          <p:spTgt spid="82"/>
                                        </p:tgtEl>
                                      </p:cBhvr>
                                    </p:animEffect>
                                  </p:childTnLst>
                                </p:cTn>
                              </p:par>
                            </p:childTnLst>
                          </p:cTn>
                        </p:par>
                        <p:par>
                          <p:cTn id="46" fill="hold">
                            <p:stCondLst>
                              <p:cond delay="5000"/>
                            </p:stCondLst>
                            <p:childTnLst>
                              <p:par>
                                <p:cTn id="47" presetID="22" presetClass="entr" presetSubtype="8" fill="hold" nodeType="afterEffect">
                                  <p:stCondLst>
                                    <p:cond delay="250"/>
                                  </p:stCondLst>
                                  <p:childTnLst>
                                    <p:set>
                                      <p:cBhvr>
                                        <p:cTn id="48" dur="1" fill="hold">
                                          <p:stCondLst>
                                            <p:cond delay="0"/>
                                          </p:stCondLst>
                                        </p:cTn>
                                        <p:tgtEl>
                                          <p:spTgt spid="94"/>
                                        </p:tgtEl>
                                        <p:attrNameLst>
                                          <p:attrName>style.visibility</p:attrName>
                                        </p:attrNameLst>
                                      </p:cBhvr>
                                      <p:to>
                                        <p:strVal val="visible"/>
                                      </p:to>
                                    </p:set>
                                    <p:animEffect transition="in" filter="wipe(left)">
                                      <p:cBhvr>
                                        <p:cTn id="49" dur="250"/>
                                        <p:tgtEl>
                                          <p:spTgt spid="94"/>
                                        </p:tgtEl>
                                      </p:cBhvr>
                                    </p:animEffect>
                                  </p:childTnLst>
                                </p:cTn>
                              </p:par>
                            </p:childTnLst>
                          </p:cTn>
                        </p:par>
                        <p:par>
                          <p:cTn id="50" fill="hold">
                            <p:stCondLst>
                              <p:cond delay="5500"/>
                            </p:stCondLst>
                            <p:childTnLst>
                              <p:par>
                                <p:cTn id="51" presetID="22" presetClass="entr" presetSubtype="2" fill="hold" nodeType="afterEffect">
                                  <p:stCondLst>
                                    <p:cond delay="250"/>
                                  </p:stCondLst>
                                  <p:childTnLst>
                                    <p:set>
                                      <p:cBhvr>
                                        <p:cTn id="52" dur="1" fill="hold">
                                          <p:stCondLst>
                                            <p:cond delay="0"/>
                                          </p:stCondLst>
                                        </p:cTn>
                                        <p:tgtEl>
                                          <p:spTgt spid="77"/>
                                        </p:tgtEl>
                                        <p:attrNameLst>
                                          <p:attrName>style.visibility</p:attrName>
                                        </p:attrNameLst>
                                      </p:cBhvr>
                                      <p:to>
                                        <p:strVal val="visible"/>
                                      </p:to>
                                    </p:set>
                                    <p:animEffect transition="in" filter="wipe(right)">
                                      <p:cBhvr>
                                        <p:cTn id="53" dur="250"/>
                                        <p:tgtEl>
                                          <p:spTgt spid="77"/>
                                        </p:tgtEl>
                                      </p:cBhvr>
                                    </p:animEffect>
                                  </p:childTnLst>
                                </p:cTn>
                              </p:par>
                            </p:childTnLst>
                          </p:cTn>
                        </p:par>
                        <p:par>
                          <p:cTn id="54" fill="hold">
                            <p:stCondLst>
                              <p:cond delay="6000"/>
                            </p:stCondLst>
                            <p:childTnLst>
                              <p:par>
                                <p:cTn id="55" presetID="22" presetClass="entr" presetSubtype="2" fill="hold" nodeType="afterEffect">
                                  <p:stCondLst>
                                    <p:cond delay="250"/>
                                  </p:stCondLst>
                                  <p:childTnLst>
                                    <p:set>
                                      <p:cBhvr>
                                        <p:cTn id="56" dur="1" fill="hold">
                                          <p:stCondLst>
                                            <p:cond delay="0"/>
                                          </p:stCondLst>
                                        </p:cTn>
                                        <p:tgtEl>
                                          <p:spTgt spid="74"/>
                                        </p:tgtEl>
                                        <p:attrNameLst>
                                          <p:attrName>style.visibility</p:attrName>
                                        </p:attrNameLst>
                                      </p:cBhvr>
                                      <p:to>
                                        <p:strVal val="visible"/>
                                      </p:to>
                                    </p:set>
                                    <p:animEffect transition="in" filter="wipe(right)">
                                      <p:cBhvr>
                                        <p:cTn id="57" dur="250"/>
                                        <p:tgtEl>
                                          <p:spTgt spid="74"/>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16F4B-4C41-8F45-A1A4-A881D18064E1}"/>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B52C58DA-3AD6-4A4B-89E0-AD4397073111}"/>
              </a:ext>
            </a:extLst>
          </p:cNvPr>
          <p:cNvSpPr>
            <a:spLocks noGrp="1"/>
          </p:cNvSpPr>
          <p:nvPr>
            <p:ph type="body" sz="quarter" idx="11"/>
          </p:nvPr>
        </p:nvSpPr>
        <p:spPr/>
        <p:txBody>
          <a:bodyPr/>
          <a:lstStyle/>
          <a:p>
            <a:endParaRPr lang="en-US"/>
          </a:p>
        </p:txBody>
      </p:sp>
      <p:pic>
        <p:nvPicPr>
          <p:cNvPr id="8" name="Picture 7" descr="A picture containing different, photo, table, black&#10;&#10;Description automatically generated">
            <a:extLst>
              <a:ext uri="{FF2B5EF4-FFF2-40B4-BE49-F238E27FC236}">
                <a16:creationId xmlns:a16="http://schemas.microsoft.com/office/drawing/2014/main" id="{53B3C4D2-E32F-E043-9DFB-E333FDC26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218108"/>
          </a:xfrm>
          <a:prstGeom prst="rect">
            <a:avLst/>
          </a:prstGeom>
        </p:spPr>
      </p:pic>
    </p:spTree>
    <p:extLst>
      <p:ext uri="{BB962C8B-B14F-4D97-AF65-F5344CB8AC3E}">
        <p14:creationId xmlns:p14="http://schemas.microsoft.com/office/powerpoint/2010/main" val="176048823"/>
      </p:ext>
    </p:extLst>
  </p:cSld>
  <p:clrMapOvr>
    <a:masterClrMapping/>
  </p:clrMapOvr>
  <p:transition spd="slow" advClick="0" advTm="3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4">
            <a:extLst>
              <a:ext uri="{FF2B5EF4-FFF2-40B4-BE49-F238E27FC236}">
                <a16:creationId xmlns:a16="http://schemas.microsoft.com/office/drawing/2014/main" id="{BB08A025-23A8-9847-A875-2A6209566F9B}"/>
              </a:ext>
            </a:extLst>
          </p:cNvPr>
          <p:cNvSpPr txBox="1">
            <a:spLocks/>
          </p:cNvSpPr>
          <p:nvPr/>
        </p:nvSpPr>
        <p:spPr>
          <a:xfrm>
            <a:off x="584202" y="575841"/>
            <a:ext cx="7953374" cy="383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solidFill>
                  <a:schemeClr val="bg1"/>
                </a:solidFill>
              </a:rPr>
              <a:t>FUTURE</a:t>
            </a:r>
            <a:r>
              <a:rPr lang="en-US" dirty="0">
                <a:solidFill>
                  <a:schemeClr val="accent1"/>
                </a:solidFill>
              </a:rPr>
              <a:t> </a:t>
            </a:r>
            <a:r>
              <a:rPr lang="en-US" dirty="0"/>
              <a:t>project</a:t>
            </a:r>
          </a:p>
        </p:txBody>
      </p:sp>
      <p:sp>
        <p:nvSpPr>
          <p:cNvPr id="7" name="Text Placeholder 15">
            <a:extLst>
              <a:ext uri="{FF2B5EF4-FFF2-40B4-BE49-F238E27FC236}">
                <a16:creationId xmlns:a16="http://schemas.microsoft.com/office/drawing/2014/main" id="{B216963F-89D4-0C4D-A8C0-3AD2FD4121C8}"/>
              </a:ext>
            </a:extLst>
          </p:cNvPr>
          <p:cNvSpPr txBox="1">
            <a:spLocks/>
          </p:cNvSpPr>
          <p:nvPr/>
        </p:nvSpPr>
        <p:spPr>
          <a:xfrm>
            <a:off x="593725" y="959101"/>
            <a:ext cx="7953374" cy="383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This images shows future of this facial recognition</a:t>
            </a:r>
          </a:p>
          <a:p>
            <a:pPr marL="0" indent="0">
              <a:buNone/>
            </a:pPr>
            <a:endParaRPr lang="en-US" sz="1200" dirty="0"/>
          </a:p>
        </p:txBody>
      </p:sp>
      <p:pic>
        <p:nvPicPr>
          <p:cNvPr id="11" name="Picture 10" descr="A picture containing person, holding, outdoor, man&#10;&#10;Description automatically generated">
            <a:extLst>
              <a:ext uri="{FF2B5EF4-FFF2-40B4-BE49-F238E27FC236}">
                <a16:creationId xmlns:a16="http://schemas.microsoft.com/office/drawing/2014/main" id="{BF4AAF39-56EA-A44E-A7FE-3EF89B8AB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83" y="1342361"/>
            <a:ext cx="2499337" cy="1816826"/>
          </a:xfrm>
          <a:prstGeom prst="rect">
            <a:avLst/>
          </a:prstGeom>
        </p:spPr>
      </p:pic>
      <p:pic>
        <p:nvPicPr>
          <p:cNvPr id="13" name="Picture 12" descr="A view of a car&#10;&#10;Description automatically generated">
            <a:extLst>
              <a:ext uri="{FF2B5EF4-FFF2-40B4-BE49-F238E27FC236}">
                <a16:creationId xmlns:a16="http://schemas.microsoft.com/office/drawing/2014/main" id="{178DA8F6-A258-164E-915A-08C598F52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335" y="1342361"/>
            <a:ext cx="2491947" cy="1816826"/>
          </a:xfrm>
          <a:prstGeom prst="rect">
            <a:avLst/>
          </a:prstGeom>
        </p:spPr>
      </p:pic>
      <p:pic>
        <p:nvPicPr>
          <p:cNvPr id="15" name="Picture 14" descr="A picture containing sitting, computer, man, refrigerator&#10;&#10;Description automatically generated">
            <a:extLst>
              <a:ext uri="{FF2B5EF4-FFF2-40B4-BE49-F238E27FC236}">
                <a16:creationId xmlns:a16="http://schemas.microsoft.com/office/drawing/2014/main" id="{61364907-6ACB-6541-A39B-FE1EB0029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476" y="1342361"/>
            <a:ext cx="2826895" cy="1816826"/>
          </a:xfrm>
          <a:prstGeom prst="rect">
            <a:avLst/>
          </a:prstGeom>
        </p:spPr>
      </p:pic>
    </p:spTree>
    <p:extLst>
      <p:ext uri="{BB962C8B-B14F-4D97-AF65-F5344CB8AC3E}">
        <p14:creationId xmlns:p14="http://schemas.microsoft.com/office/powerpoint/2010/main" val="1871912730"/>
      </p:ext>
    </p:extLst>
  </p:cSld>
  <p:clrMapOvr>
    <a:masterClrMapping/>
  </p:clrMapOvr>
  <p:transition spd="slow"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0869" y="807498"/>
            <a:ext cx="7576231" cy="492443"/>
          </a:xfrm>
          <a:prstGeom prst="rect">
            <a:avLst/>
          </a:prstGeom>
          <a:noFill/>
          <a:ln>
            <a:noFill/>
          </a:ln>
        </p:spPr>
        <p:txBody>
          <a:bodyPr wrap="square" lIns="0" tIns="0" rIns="0" bIns="0" rtlCol="0">
            <a:spAutoFit/>
          </a:bodyPr>
          <a:lstStyle/>
          <a:p>
            <a:r>
              <a:rPr lang="en-US" sz="3200" cap="all" spc="80" dirty="0">
                <a:solidFill>
                  <a:schemeClr val="accent2"/>
                </a:solidFill>
                <a:latin typeface="Lato Black" panose="020F0A02020204030203" pitchFamily="34" charset="0"/>
                <a:ea typeface="Open Sans Light" panose="020B0306030504020204" pitchFamily="34" charset="0"/>
                <a:cs typeface="Open Sans Light" panose="020B0306030504020204" pitchFamily="34" charset="0"/>
              </a:rPr>
              <a:t>INTRODUCTION</a:t>
            </a:r>
          </a:p>
        </p:txBody>
      </p:sp>
      <p:sp>
        <p:nvSpPr>
          <p:cNvPr id="3" name="TextBox 2"/>
          <p:cNvSpPr txBox="1"/>
          <p:nvPr/>
        </p:nvSpPr>
        <p:spPr>
          <a:xfrm>
            <a:off x="970869" y="1504968"/>
            <a:ext cx="7576231" cy="1007648"/>
          </a:xfrm>
          <a:prstGeom prst="rect">
            <a:avLst/>
          </a:prstGeom>
          <a:noFill/>
          <a:ln>
            <a:noFill/>
          </a:ln>
        </p:spPr>
        <p:txBody>
          <a:bodyPr wrap="square" lIns="0" tIns="0" rIns="0" bIns="0" rtlCol="0">
            <a:spAutoFit/>
          </a:bodyPr>
          <a:lstStyle/>
          <a:p>
            <a:pPr>
              <a:lnSpc>
                <a:spcPct val="120000"/>
              </a:lnSpc>
            </a:pPr>
            <a:r>
              <a:rPr lang="en-IN" b="1" i="1" dirty="0">
                <a:solidFill>
                  <a:schemeClr val="bg1"/>
                </a:solidFill>
              </a:rPr>
              <a:t>INDIA, </a:t>
            </a:r>
            <a:r>
              <a:rPr lang="en-IN" b="1" dirty="0">
                <a:solidFill>
                  <a:schemeClr val="bg1"/>
                </a:solidFill>
              </a:rPr>
              <a:t>A County With Deep Roots &amp; Rich Diversity, The Country With Largest Democracy In The World. The Ability To Choose Your Ruler Though An Election Is An Important Component Of The Democratic Society , </a:t>
            </a:r>
            <a:r>
              <a:rPr lang="en-IN" sz="1400" b="1" dirty="0">
                <a:solidFill>
                  <a:schemeClr val="bg1"/>
                </a:solidFill>
              </a:rPr>
              <a:t>so it must be transparent, Meddle-Proof, Usable, Authenticated, Accurate, Verifiability and Mobility. Existing system which is not safe &amp; unsecure because </a:t>
            </a:r>
            <a:endParaRPr lang="en-US" sz="1400" b="1"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cxnSp>
        <p:nvCxnSpPr>
          <p:cNvPr id="5" name="Straight Connector 4"/>
          <p:cNvCxnSpPr>
            <a:cxnSpLocks/>
          </p:cNvCxnSpPr>
          <p:nvPr/>
        </p:nvCxnSpPr>
        <p:spPr>
          <a:xfrm>
            <a:off x="680352" y="914322"/>
            <a:ext cx="0" cy="159829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0869" y="2921603"/>
            <a:ext cx="2157413" cy="683245"/>
            <a:chOff x="970869" y="2921603"/>
            <a:chExt cx="2157413" cy="683245"/>
          </a:xfrm>
        </p:grpSpPr>
        <p:sp>
          <p:nvSpPr>
            <p:cNvPr id="16" name="TextBox 15"/>
            <p:cNvSpPr txBox="1"/>
            <p:nvPr/>
          </p:nvSpPr>
          <p:spPr>
            <a:xfrm>
              <a:off x="970869" y="3137604"/>
              <a:ext cx="2157413" cy="467244"/>
            </a:xfrm>
            <a:prstGeom prst="rect">
              <a:avLst/>
            </a:prstGeom>
            <a:noFill/>
          </p:spPr>
          <p:txBody>
            <a:bodyPr wrap="square" lIns="0" tIns="0" rIns="0" bIns="0" rtlCol="0">
              <a:spAutoFit/>
            </a:bodyPr>
            <a:lstStyle/>
            <a:p>
              <a:pPr>
                <a:lnSpc>
                  <a:spcPct val="130000"/>
                </a:lnSpc>
              </a:pPr>
              <a:r>
                <a:rPr lang="en-US" sz="80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Same person casting vote multiple times instead of died persons, people out of station in favor of a candidate.</a:t>
              </a:r>
            </a:p>
          </p:txBody>
        </p:sp>
        <p:sp>
          <p:nvSpPr>
            <p:cNvPr id="17" name="Title 2"/>
            <p:cNvSpPr txBox="1">
              <a:spLocks/>
            </p:cNvSpPr>
            <p:nvPr/>
          </p:nvSpPr>
          <p:spPr>
            <a:xfrm>
              <a:off x="970869" y="2921603"/>
              <a:ext cx="2157413"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dirty="0">
                  <a:solidFill>
                    <a:schemeClr val="accent2"/>
                  </a:solidFill>
                  <a:latin typeface="Lato" panose="020F0502020204030203" pitchFamily="34" charset="0"/>
                </a:rPr>
                <a:t>1.Dummy voting</a:t>
              </a:r>
            </a:p>
          </p:txBody>
        </p:sp>
      </p:grpSp>
      <p:grpSp>
        <p:nvGrpSpPr>
          <p:cNvPr id="7" name="Group 6"/>
          <p:cNvGrpSpPr/>
          <p:nvPr/>
        </p:nvGrpSpPr>
        <p:grpSpPr>
          <a:xfrm>
            <a:off x="6389687" y="2921603"/>
            <a:ext cx="2157413" cy="683245"/>
            <a:chOff x="6389687" y="2921603"/>
            <a:chExt cx="2157413" cy="683245"/>
          </a:xfrm>
        </p:grpSpPr>
        <p:sp>
          <p:nvSpPr>
            <p:cNvPr id="27" name="TextBox 26"/>
            <p:cNvSpPr txBox="1"/>
            <p:nvPr/>
          </p:nvSpPr>
          <p:spPr>
            <a:xfrm>
              <a:off x="6389687" y="3137604"/>
              <a:ext cx="2157413" cy="467244"/>
            </a:xfrm>
            <a:prstGeom prst="rect">
              <a:avLst/>
            </a:prstGeom>
            <a:noFill/>
          </p:spPr>
          <p:txBody>
            <a:bodyPr wrap="square" lIns="0" tIns="0" rIns="0" bIns="0" rtlCol="0">
              <a:spAutoFit/>
            </a:bodyPr>
            <a:lstStyle/>
            <a:p>
              <a:pPr>
                <a:lnSpc>
                  <a:spcPct val="130000"/>
                </a:lnSpc>
              </a:pPr>
              <a:r>
                <a:rPr lang="en-US" sz="80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Some candidates to win the elections tamper the voting machines to get results in favor to them which is a serious malpractice.</a:t>
              </a:r>
            </a:p>
          </p:txBody>
        </p:sp>
        <p:sp>
          <p:nvSpPr>
            <p:cNvPr id="28" name="Title 2"/>
            <p:cNvSpPr txBox="1">
              <a:spLocks/>
            </p:cNvSpPr>
            <p:nvPr/>
          </p:nvSpPr>
          <p:spPr>
            <a:xfrm>
              <a:off x="6389687" y="2921603"/>
              <a:ext cx="2157413"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dirty="0">
                  <a:solidFill>
                    <a:schemeClr val="accent2"/>
                  </a:solidFill>
                  <a:latin typeface="Lato" panose="020F0502020204030203" pitchFamily="34" charset="0"/>
                </a:rPr>
                <a:t>3.tampering</a:t>
              </a:r>
            </a:p>
          </p:txBody>
        </p:sp>
      </p:grpSp>
      <p:grpSp>
        <p:nvGrpSpPr>
          <p:cNvPr id="6" name="Group 5"/>
          <p:cNvGrpSpPr/>
          <p:nvPr/>
        </p:nvGrpSpPr>
        <p:grpSpPr>
          <a:xfrm>
            <a:off x="3680277" y="2921603"/>
            <a:ext cx="2157413" cy="683245"/>
            <a:chOff x="3680277" y="2921603"/>
            <a:chExt cx="2157413" cy="683245"/>
          </a:xfrm>
        </p:grpSpPr>
        <p:sp>
          <p:nvSpPr>
            <p:cNvPr id="30" name="TextBox 29"/>
            <p:cNvSpPr txBox="1"/>
            <p:nvPr/>
          </p:nvSpPr>
          <p:spPr>
            <a:xfrm>
              <a:off x="3680277" y="3137604"/>
              <a:ext cx="2157413" cy="467244"/>
            </a:xfrm>
            <a:prstGeom prst="rect">
              <a:avLst/>
            </a:prstGeom>
            <a:noFill/>
          </p:spPr>
          <p:txBody>
            <a:bodyPr wrap="square" lIns="0" tIns="0" rIns="0" bIns="0" rtlCol="0">
              <a:spAutoFit/>
            </a:bodyPr>
            <a:lstStyle/>
            <a:p>
              <a:pPr>
                <a:lnSpc>
                  <a:spcPct val="130000"/>
                </a:lnSpc>
              </a:pPr>
              <a:r>
                <a:rPr lang="en-US" sz="80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rPr>
                <a:t>Most of the people do not participate in voting as their booth to vote is far from where they live (or) there is no transportation. </a:t>
              </a:r>
            </a:p>
          </p:txBody>
        </p:sp>
        <p:sp>
          <p:nvSpPr>
            <p:cNvPr id="31" name="Title 2"/>
            <p:cNvSpPr txBox="1">
              <a:spLocks/>
            </p:cNvSpPr>
            <p:nvPr/>
          </p:nvSpPr>
          <p:spPr>
            <a:xfrm>
              <a:off x="3680277" y="2921603"/>
              <a:ext cx="2157413"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dirty="0">
                  <a:solidFill>
                    <a:schemeClr val="accent2"/>
                  </a:solidFill>
                  <a:latin typeface="Lato" panose="020F0502020204030203" pitchFamily="34" charset="0"/>
                </a:rPr>
                <a:t>2.Out of town</a:t>
              </a:r>
            </a:p>
          </p:txBody>
        </p:sp>
      </p:gr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3" name="Ink 12">
                <a:extLst>
                  <a:ext uri="{FF2B5EF4-FFF2-40B4-BE49-F238E27FC236}">
                    <a16:creationId xmlns:a16="http://schemas.microsoft.com/office/drawing/2014/main" id="{4DE27B76-C7EC-C345-BCDA-99C64177E2FE}"/>
                  </a:ext>
                </a:extLst>
              </p14:cNvPr>
              <p14:cNvContentPartPr/>
              <p14:nvPr/>
            </p14:nvContentPartPr>
            <p14:xfrm>
              <a:off x="5044349" y="-409854"/>
              <a:ext cx="360" cy="360"/>
            </p14:xfrm>
          </p:contentPart>
        </mc:Choice>
        <mc:Fallback xmlns="">
          <p:pic>
            <p:nvPicPr>
              <p:cNvPr id="13" name="Ink 12">
                <a:extLst>
                  <a:ext uri="{FF2B5EF4-FFF2-40B4-BE49-F238E27FC236}">
                    <a16:creationId xmlns:a16="http://schemas.microsoft.com/office/drawing/2014/main" id="{4DE27B76-C7EC-C345-BCDA-99C64177E2FE}"/>
                  </a:ext>
                </a:extLst>
              </p:cNvPr>
              <p:cNvPicPr/>
              <p:nvPr/>
            </p:nvPicPr>
            <p:blipFill>
              <a:blip r:embed="rId3"/>
              <a:stretch>
                <a:fillRect/>
              </a:stretch>
            </p:blipFill>
            <p:spPr>
              <a:xfrm>
                <a:off x="5026709" y="-517854"/>
                <a:ext cx="36000" cy="216000"/>
              </a:xfrm>
              <a:prstGeom prst="rect">
                <a:avLst/>
              </a:prstGeom>
            </p:spPr>
          </p:pic>
        </mc:Fallback>
      </mc:AlternateContent>
    </p:spTree>
    <p:extLst>
      <p:ext uri="{BB962C8B-B14F-4D97-AF65-F5344CB8AC3E}">
        <p14:creationId xmlns:p14="http://schemas.microsoft.com/office/powerpoint/2010/main" val="2290090111"/>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par>
                          <p:cTn id="8" fill="hold">
                            <p:stCondLst>
                              <p:cond delay="500"/>
                            </p:stCondLst>
                            <p:childTnLst>
                              <p:par>
                                <p:cTn id="9" presetID="2" presetClass="entr" presetSubtype="8" fill="hold" grpId="0" nodeType="after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2" presetClass="entr" presetSubtype="8" fill="hold" grpId="0" nodeType="after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250"/>
                                        <p:tgtEl>
                                          <p:spTgt spid="3"/>
                                        </p:tgtEl>
                                      </p:cBhvr>
                                    </p:animEffect>
                                  </p:childTnLst>
                                </p:cTn>
                              </p:par>
                            </p:childTnLst>
                          </p:cTn>
                        </p:par>
                        <p:par>
                          <p:cTn id="17" fill="hold">
                            <p:stCondLst>
                              <p:cond delay="1750"/>
                            </p:stCondLst>
                            <p:childTnLst>
                              <p:par>
                                <p:cTn id="18" presetID="22" presetClass="entr" presetSubtype="8" fill="hold" nodeType="afterEffect">
                                  <p:stCondLst>
                                    <p:cond delay="25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250"/>
                                        <p:tgtEl>
                                          <p:spTgt spid="4"/>
                                        </p:tgtEl>
                                      </p:cBhvr>
                                    </p:animEffect>
                                  </p:childTnLst>
                                </p:cTn>
                              </p:par>
                            </p:childTnLst>
                          </p:cTn>
                        </p:par>
                        <p:par>
                          <p:cTn id="21" fill="hold">
                            <p:stCondLst>
                              <p:cond delay="2250"/>
                            </p:stCondLst>
                            <p:childTnLst>
                              <p:par>
                                <p:cTn id="22" presetID="22" presetClass="entr" presetSubtype="8" fill="hold" nodeType="afterEffect">
                                  <p:stCondLst>
                                    <p:cond delay="25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250"/>
                                        <p:tgtEl>
                                          <p:spTgt spid="6"/>
                                        </p:tgtEl>
                                      </p:cBhvr>
                                    </p:animEffect>
                                  </p:childTnLst>
                                </p:cTn>
                              </p:par>
                            </p:childTnLst>
                          </p:cTn>
                        </p:par>
                        <p:par>
                          <p:cTn id="25" fill="hold">
                            <p:stCondLst>
                              <p:cond delay="2750"/>
                            </p:stCondLst>
                            <p:childTnLst>
                              <p:par>
                                <p:cTn id="26" presetID="22" presetClass="entr" presetSubtype="8" fill="hold" nodeType="afterEffect">
                                  <p:stCondLst>
                                    <p:cond delay="25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0869" y="807498"/>
            <a:ext cx="7576231" cy="492443"/>
          </a:xfrm>
          <a:prstGeom prst="rect">
            <a:avLst/>
          </a:prstGeom>
          <a:noFill/>
          <a:ln>
            <a:noFill/>
          </a:ln>
        </p:spPr>
        <p:txBody>
          <a:bodyPr wrap="square" lIns="0" tIns="0" rIns="0" bIns="0" rtlCol="0">
            <a:spAutoFit/>
          </a:bodyPr>
          <a:lstStyle/>
          <a:p>
            <a:r>
              <a:rPr lang="en-US" sz="3200" cap="all" spc="80" dirty="0">
                <a:solidFill>
                  <a:schemeClr val="accent2"/>
                </a:solidFill>
                <a:latin typeface="Lato Black" panose="020F0A02020204030203" pitchFamily="34" charset="0"/>
                <a:ea typeface="Open Sans Light" panose="020B0306030504020204" pitchFamily="34" charset="0"/>
                <a:cs typeface="Open Sans Light" panose="020B0306030504020204" pitchFamily="34" charset="0"/>
              </a:rPr>
              <a:t>Conclusion</a:t>
            </a:r>
          </a:p>
        </p:txBody>
      </p:sp>
      <p:sp>
        <p:nvSpPr>
          <p:cNvPr id="3" name="TextBox 2"/>
          <p:cNvSpPr txBox="1"/>
          <p:nvPr/>
        </p:nvSpPr>
        <p:spPr>
          <a:xfrm>
            <a:off x="970869" y="1504968"/>
            <a:ext cx="7576231" cy="1977786"/>
          </a:xfrm>
          <a:prstGeom prst="rect">
            <a:avLst/>
          </a:prstGeom>
          <a:noFill/>
          <a:ln>
            <a:noFill/>
          </a:ln>
        </p:spPr>
        <p:txBody>
          <a:bodyPr wrap="square" lIns="0" tIns="0" rIns="0" bIns="0" rtlCol="0">
            <a:spAutoFit/>
          </a:bodyPr>
          <a:lstStyle/>
          <a:p>
            <a:pPr algn="just">
              <a:lnSpc>
                <a:spcPct val="120000"/>
              </a:lnSpc>
            </a:pPr>
            <a:r>
              <a:rPr lang="en-IN" dirty="0">
                <a:solidFill>
                  <a:schemeClr val="bg1"/>
                </a:solidFill>
              </a:rPr>
              <a:t>The proposed system will be beneficial in a  number of ways. The voter verification will be done through face recognition. Only the verified voter can vote, hence dummy voting will be eliminated. A voter can vote only once. So, voting multiple times or dummy voting shall be prohibited. Moreover, being a smart device, there is no geographical and time constraint. Being automated system, election in different slots need not be arranged. It can be organized on the same day all over the country. The voting result can be generated automatically and quickly. Also very less resources and man  power will be utilized for execution of the system that will lead to overall reduction in cost. The proposed system is non-interfering, centralized, and economic as well time centric.</a:t>
            </a:r>
            <a:endParaRPr lang="en-US" sz="1400" b="1"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cxnSp>
        <p:nvCxnSpPr>
          <p:cNvPr id="5" name="Straight Connector 4"/>
          <p:cNvCxnSpPr>
            <a:cxnSpLocks/>
          </p:cNvCxnSpPr>
          <p:nvPr/>
        </p:nvCxnSpPr>
        <p:spPr>
          <a:xfrm>
            <a:off x="680352" y="984069"/>
            <a:ext cx="0" cy="249868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343265"/>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par>
                          <p:cTn id="8" fill="hold">
                            <p:stCondLst>
                              <p:cond delay="500"/>
                            </p:stCondLst>
                            <p:childTnLst>
                              <p:par>
                                <p:cTn id="9" presetID="2" presetClass="entr" presetSubtype="8" fill="hold" grpId="0" nodeType="after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2" presetClass="entr" presetSubtype="8" fill="hold" grpId="0" nodeType="after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B235C0A-E2C9-4B4A-BC74-1EEA0646EC6D}"/>
              </a:ext>
            </a:extLst>
          </p:cNvPr>
          <p:cNvSpPr/>
          <p:nvPr/>
        </p:nvSpPr>
        <p:spPr>
          <a:xfrm>
            <a:off x="6800189" y="2460515"/>
            <a:ext cx="1737384" cy="81937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8AAE1667-9E74-6340-B8DC-5EB95B70A35E}"/>
              </a:ext>
            </a:extLst>
          </p:cNvPr>
          <p:cNvSpPr>
            <a:spLocks noGrp="1"/>
          </p:cNvSpPr>
          <p:nvPr>
            <p:ph type="body" sz="quarter" idx="10"/>
          </p:nvPr>
        </p:nvSpPr>
        <p:spPr/>
        <p:txBody>
          <a:bodyPr/>
          <a:lstStyle/>
          <a:p>
            <a:r>
              <a:rPr lang="en-US" sz="4400" dirty="0"/>
              <a:t>Thank you!!</a:t>
            </a:r>
          </a:p>
        </p:txBody>
      </p:sp>
      <p:sp>
        <p:nvSpPr>
          <p:cNvPr id="18" name="Picture Placeholder 17">
            <a:extLst>
              <a:ext uri="{FF2B5EF4-FFF2-40B4-BE49-F238E27FC236}">
                <a16:creationId xmlns:a16="http://schemas.microsoft.com/office/drawing/2014/main" id="{AB08B859-1B00-BF46-BC8F-422934549020}"/>
              </a:ext>
            </a:extLst>
          </p:cNvPr>
          <p:cNvSpPr>
            <a:spLocks noGrp="1"/>
          </p:cNvSpPr>
          <p:nvPr>
            <p:ph type="pic" sz="quarter" idx="12"/>
          </p:nvPr>
        </p:nvSpPr>
        <p:spPr/>
      </p:sp>
      <p:pic>
        <p:nvPicPr>
          <p:cNvPr id="19" name="Picture 18">
            <a:extLst>
              <a:ext uri="{FF2B5EF4-FFF2-40B4-BE49-F238E27FC236}">
                <a16:creationId xmlns:a16="http://schemas.microsoft.com/office/drawing/2014/main" id="{38A858F2-B2D4-D04F-857C-015C609AD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510" y="1701800"/>
            <a:ext cx="3635375" cy="2336800"/>
          </a:xfrm>
          <a:prstGeom prst="rect">
            <a:avLst/>
          </a:prstGeom>
        </p:spPr>
      </p:pic>
      <p:sp>
        <p:nvSpPr>
          <p:cNvPr id="21" name="TextBox 20">
            <a:extLst>
              <a:ext uri="{FF2B5EF4-FFF2-40B4-BE49-F238E27FC236}">
                <a16:creationId xmlns:a16="http://schemas.microsoft.com/office/drawing/2014/main" id="{E8C9EC4C-61F7-B344-91EB-5774DF83C345}"/>
              </a:ext>
            </a:extLst>
          </p:cNvPr>
          <p:cNvSpPr txBox="1"/>
          <p:nvPr/>
        </p:nvSpPr>
        <p:spPr>
          <a:xfrm>
            <a:off x="6800188" y="2536934"/>
            <a:ext cx="1954924" cy="715581"/>
          </a:xfrm>
          <a:prstGeom prst="rect">
            <a:avLst/>
          </a:prstGeom>
          <a:noFill/>
        </p:spPr>
        <p:txBody>
          <a:bodyPr wrap="square" rtlCol="0">
            <a:spAutoFit/>
          </a:bodyPr>
          <a:lstStyle/>
          <a:p>
            <a:r>
              <a:rPr lang="en-US" dirty="0"/>
              <a:t>BY:</a:t>
            </a:r>
          </a:p>
          <a:p>
            <a:r>
              <a:rPr lang="en-US" dirty="0">
                <a:solidFill>
                  <a:schemeClr val="bg1"/>
                </a:solidFill>
              </a:rPr>
              <a:t>K.VINAY KUMAR REDDY</a:t>
            </a:r>
          </a:p>
          <a:p>
            <a:endParaRPr lang="en-US" dirty="0">
              <a:solidFill>
                <a:schemeClr val="bg1"/>
              </a:solidFill>
            </a:endParaRPr>
          </a:p>
        </p:txBody>
      </p:sp>
    </p:spTree>
    <p:extLst>
      <p:ext uri="{BB962C8B-B14F-4D97-AF65-F5344CB8AC3E}">
        <p14:creationId xmlns:p14="http://schemas.microsoft.com/office/powerpoint/2010/main" val="1737869533"/>
      </p:ext>
    </p:extLst>
  </p:cSld>
  <p:clrMapOvr>
    <a:masterClrMapping/>
  </p:clrMapOvr>
  <p:transition spd="slow"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solidFill>
                  <a:schemeClr val="accent2"/>
                </a:solidFill>
              </a:rPr>
              <a:t>INTRODUCTION(Cont.)</a:t>
            </a:r>
          </a:p>
        </p:txBody>
      </p:sp>
      <p:sp>
        <p:nvSpPr>
          <p:cNvPr id="9" name="Picture Placeholder 8">
            <a:extLst>
              <a:ext uri="{FF2B5EF4-FFF2-40B4-BE49-F238E27FC236}">
                <a16:creationId xmlns:a16="http://schemas.microsoft.com/office/drawing/2014/main" id="{5A7EF50D-29C2-8B44-B21C-BC7EFC699F50}"/>
              </a:ext>
            </a:extLst>
          </p:cNvPr>
          <p:cNvSpPr>
            <a:spLocks noGrp="1"/>
          </p:cNvSpPr>
          <p:nvPr>
            <p:ph type="pic" sz="quarter" idx="12"/>
          </p:nvPr>
        </p:nvSpPr>
        <p:spPr/>
      </p:sp>
      <p:pic>
        <p:nvPicPr>
          <p:cNvPr id="10" name="Picture 9">
            <a:extLst>
              <a:ext uri="{FF2B5EF4-FFF2-40B4-BE49-F238E27FC236}">
                <a16:creationId xmlns:a16="http://schemas.microsoft.com/office/drawing/2014/main" id="{29C1DE65-65EB-B546-B131-F6041D675E5C}"/>
              </a:ext>
            </a:extLst>
          </p:cNvPr>
          <p:cNvPicPr>
            <a:picLocks noChangeAspect="1"/>
          </p:cNvPicPr>
          <p:nvPr/>
        </p:nvPicPr>
        <p:blipFill>
          <a:blip r:embed="rId2"/>
          <a:stretch>
            <a:fillRect/>
          </a:stretch>
        </p:blipFill>
        <p:spPr>
          <a:xfrm>
            <a:off x="1957510" y="1714500"/>
            <a:ext cx="3635375" cy="2324100"/>
          </a:xfrm>
          <a:prstGeom prst="rect">
            <a:avLst/>
          </a:prstGeom>
        </p:spPr>
      </p:pic>
    </p:spTree>
    <p:extLst>
      <p:ext uri="{BB962C8B-B14F-4D97-AF65-F5344CB8AC3E}">
        <p14:creationId xmlns:p14="http://schemas.microsoft.com/office/powerpoint/2010/main" val="1347978479"/>
      </p:ext>
    </p:extLst>
  </p:cSld>
  <p:clrMapOvr>
    <a:masterClrMapping/>
  </p:clrMapOvr>
  <p:transition spd="slow"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10"/>
          </p:nvPr>
        </p:nvSpPr>
        <p:spPr/>
        <p:txBody>
          <a:bodyPr/>
          <a:lstStyle/>
          <a:p>
            <a:r>
              <a:rPr lang="en-US" dirty="0"/>
              <a:t>existing </a:t>
            </a:r>
            <a:r>
              <a:rPr lang="en-US" dirty="0">
                <a:solidFill>
                  <a:schemeClr val="accent2"/>
                </a:solidFill>
              </a:rPr>
              <a:t>system</a:t>
            </a:r>
          </a:p>
        </p:txBody>
      </p:sp>
      <p:sp>
        <p:nvSpPr>
          <p:cNvPr id="24" name="Text Placeholder 23"/>
          <p:cNvSpPr>
            <a:spLocks noGrp="1"/>
          </p:cNvSpPr>
          <p:nvPr>
            <p:ph type="body" sz="quarter" idx="11"/>
          </p:nvPr>
        </p:nvSpPr>
        <p:spPr>
          <a:xfrm>
            <a:off x="593725" y="959099"/>
            <a:ext cx="7953374" cy="441311"/>
          </a:xfrm>
        </p:spPr>
        <p:txBody>
          <a:bodyPr/>
          <a:lstStyle/>
          <a:p>
            <a:r>
              <a:rPr lang="en-US" sz="1050" dirty="0"/>
              <a:t>Existing system is of two different types </a:t>
            </a:r>
          </a:p>
          <a:p>
            <a:r>
              <a:rPr lang="en-IN" sz="1050" dirty="0"/>
              <a:t>[1] Secret ballot paper, in which lots of paper are used and [2] EVM (Electronic Voting Machine) which is used since 2003.</a:t>
            </a:r>
          </a:p>
          <a:p>
            <a:r>
              <a:rPr lang="en-IN" sz="1050" dirty="0"/>
              <a:t>The existing system of voting - EVM includes the following steps</a:t>
            </a:r>
            <a:endParaRPr lang="en-US" sz="1050" dirty="0"/>
          </a:p>
        </p:txBody>
      </p:sp>
      <p:grpSp>
        <p:nvGrpSpPr>
          <p:cNvPr id="3" name="Group 2"/>
          <p:cNvGrpSpPr/>
          <p:nvPr/>
        </p:nvGrpSpPr>
        <p:grpSpPr>
          <a:xfrm>
            <a:off x="3264589" y="4044446"/>
            <a:ext cx="247286" cy="241804"/>
            <a:chOff x="3264589" y="4044446"/>
            <a:chExt cx="247286" cy="241804"/>
          </a:xfrm>
          <a:solidFill>
            <a:schemeClr val="accent3"/>
          </a:solidFill>
        </p:grpSpPr>
        <p:sp>
          <p:nvSpPr>
            <p:cNvPr id="5" name="Oval 4"/>
            <p:cNvSpPr/>
            <p:nvPr/>
          </p:nvSpPr>
          <p:spPr>
            <a:xfrm>
              <a:off x="3264589" y="4184633"/>
              <a:ext cx="101617" cy="1016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6" name="Freeform 5"/>
            <p:cNvSpPr/>
            <p:nvPr/>
          </p:nvSpPr>
          <p:spPr>
            <a:xfrm>
              <a:off x="3334608" y="4044446"/>
              <a:ext cx="177267" cy="176556"/>
            </a:xfrm>
            <a:custGeom>
              <a:avLst/>
              <a:gdLst>
                <a:gd name="connsiteX0" fmla="*/ 456839 w 558474"/>
                <a:gd name="connsiteY0" fmla="*/ 0 h 556235"/>
                <a:gd name="connsiteX1" fmla="*/ 532161 w 558474"/>
                <a:gd name="connsiteY1" fmla="*/ 62146 h 556235"/>
                <a:gd name="connsiteX2" fmla="*/ 558474 w 558474"/>
                <a:gd name="connsiteY2" fmla="*/ 76428 h 556235"/>
                <a:gd name="connsiteX3" fmla="*/ 531014 w 558474"/>
                <a:gd name="connsiteY3" fmla="*/ 108942 h 556235"/>
                <a:gd name="connsiteX4" fmla="*/ 138845 w 558474"/>
                <a:gd name="connsiteY4" fmla="*/ 507892 h 556235"/>
                <a:gd name="connsiteX5" fmla="*/ 83371 w 558474"/>
                <a:gd name="connsiteY5" fmla="*/ 556235 h 556235"/>
                <a:gd name="connsiteX6" fmla="*/ 80617 w 558474"/>
                <a:gd name="connsiteY6" fmla="*/ 542596 h 556235"/>
                <a:gd name="connsiteX7" fmla="*/ 46312 w 558474"/>
                <a:gd name="connsiteY7" fmla="*/ 491715 h 556235"/>
                <a:gd name="connsiteX8" fmla="*/ 0 w 558474"/>
                <a:gd name="connsiteY8" fmla="*/ 460491 h 556235"/>
                <a:gd name="connsiteX9" fmla="*/ 52892 w 558474"/>
                <a:gd name="connsiteY9" fmla="*/ 414398 h 556235"/>
                <a:gd name="connsiteX10" fmla="*/ 436052 w 558474"/>
                <a:gd name="connsiteY10" fmla="*/ 24612 h 556235"/>
                <a:gd name="connsiteX11" fmla="*/ 456839 w 558474"/>
                <a:gd name="connsiteY11" fmla="*/ 0 h 5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474" h="556235">
                  <a:moveTo>
                    <a:pt x="456839" y="0"/>
                  </a:moveTo>
                  <a:lnTo>
                    <a:pt x="532161" y="62146"/>
                  </a:lnTo>
                  <a:lnTo>
                    <a:pt x="558474" y="76428"/>
                  </a:lnTo>
                  <a:lnTo>
                    <a:pt x="531014" y="108942"/>
                  </a:lnTo>
                  <a:cubicBezTo>
                    <a:pt x="407062" y="248422"/>
                    <a:pt x="276158" y="381587"/>
                    <a:pt x="138845" y="507892"/>
                  </a:cubicBezTo>
                  <a:lnTo>
                    <a:pt x="83371" y="556235"/>
                  </a:lnTo>
                  <a:lnTo>
                    <a:pt x="80617" y="542596"/>
                  </a:lnTo>
                  <a:cubicBezTo>
                    <a:pt x="72517" y="523445"/>
                    <a:pt x="60796" y="506199"/>
                    <a:pt x="46312" y="491715"/>
                  </a:cubicBezTo>
                  <a:lnTo>
                    <a:pt x="0" y="460491"/>
                  </a:lnTo>
                  <a:lnTo>
                    <a:pt x="52892" y="414398"/>
                  </a:lnTo>
                  <a:cubicBezTo>
                    <a:pt x="187050" y="290994"/>
                    <a:pt x="314947" y="160889"/>
                    <a:pt x="436052" y="24612"/>
                  </a:cubicBezTo>
                  <a:lnTo>
                    <a:pt x="45683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506"/>
            </a:p>
          </p:txBody>
        </p:sp>
      </p:grpSp>
      <p:sp>
        <p:nvSpPr>
          <p:cNvPr id="8" name="Freeform 7"/>
          <p:cNvSpPr/>
          <p:nvPr/>
        </p:nvSpPr>
        <p:spPr>
          <a:xfrm>
            <a:off x="3726530" y="2130265"/>
            <a:ext cx="204682" cy="561651"/>
          </a:xfrm>
          <a:custGeom>
            <a:avLst/>
            <a:gdLst>
              <a:gd name="connsiteX0" fmla="*/ 109492 w 644844"/>
              <a:gd name="connsiteY0" fmla="*/ 0 h 1769467"/>
              <a:gd name="connsiteX1" fmla="*/ 209474 w 644844"/>
              <a:gd name="connsiteY1" fmla="*/ 208423 h 1769467"/>
              <a:gd name="connsiteX2" fmla="*/ 620200 w 644844"/>
              <a:gd name="connsiteY2" fmla="*/ 1581427 h 1769467"/>
              <a:gd name="connsiteX3" fmla="*/ 644844 w 644844"/>
              <a:gd name="connsiteY3" fmla="*/ 1765235 h 1769467"/>
              <a:gd name="connsiteX4" fmla="*/ 602066 w 644844"/>
              <a:gd name="connsiteY4" fmla="*/ 1760922 h 1769467"/>
              <a:gd name="connsiteX5" fmla="*/ 517306 w 644844"/>
              <a:gd name="connsiteY5" fmla="*/ 1769467 h 1769467"/>
              <a:gd name="connsiteX6" fmla="*/ 494826 w 644844"/>
              <a:gd name="connsiteY6" fmla="*/ 1601801 h 1769467"/>
              <a:gd name="connsiteX7" fmla="*/ 93535 w 644844"/>
              <a:gd name="connsiteY7" fmla="*/ 260336 h 1769467"/>
              <a:gd name="connsiteX8" fmla="*/ 0 w 644844"/>
              <a:gd name="connsiteY8" fmla="*/ 65352 h 1769467"/>
              <a:gd name="connsiteX9" fmla="*/ 88514 w 644844"/>
              <a:gd name="connsiteY9" fmla="*/ 17308 h 1769467"/>
              <a:gd name="connsiteX10" fmla="*/ 109492 w 644844"/>
              <a:gd name="connsiteY10" fmla="*/ 0 h 17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4844" h="1769467">
                <a:moveTo>
                  <a:pt x="109492" y="0"/>
                </a:moveTo>
                <a:lnTo>
                  <a:pt x="209474" y="208423"/>
                </a:lnTo>
                <a:cubicBezTo>
                  <a:pt x="402850" y="639636"/>
                  <a:pt x="542589" y="1100134"/>
                  <a:pt x="620200" y="1581427"/>
                </a:cubicBezTo>
                <a:lnTo>
                  <a:pt x="644844" y="1765235"/>
                </a:lnTo>
                <a:lnTo>
                  <a:pt x="602066" y="1760922"/>
                </a:lnTo>
                <a:lnTo>
                  <a:pt x="517306" y="1769467"/>
                </a:lnTo>
                <a:lnTo>
                  <a:pt x="494826" y="1601801"/>
                </a:lnTo>
                <a:cubicBezTo>
                  <a:pt x="418998" y="1131564"/>
                  <a:pt x="282470" y="681644"/>
                  <a:pt x="93535" y="260336"/>
                </a:cubicBezTo>
                <a:lnTo>
                  <a:pt x="0" y="65352"/>
                </a:lnTo>
                <a:lnTo>
                  <a:pt x="88514" y="17308"/>
                </a:lnTo>
                <a:lnTo>
                  <a:pt x="10949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 name="Freeform 8"/>
          <p:cNvSpPr/>
          <p:nvPr/>
        </p:nvSpPr>
        <p:spPr>
          <a:xfrm>
            <a:off x="3726530" y="3135604"/>
            <a:ext cx="204682" cy="561651"/>
          </a:xfrm>
          <a:custGeom>
            <a:avLst/>
            <a:gdLst>
              <a:gd name="connsiteX0" fmla="*/ 517306 w 644844"/>
              <a:gd name="connsiteY0" fmla="*/ 0 h 1769467"/>
              <a:gd name="connsiteX1" fmla="*/ 602066 w 644844"/>
              <a:gd name="connsiteY1" fmla="*/ 8545 h 1769467"/>
              <a:gd name="connsiteX2" fmla="*/ 644844 w 644844"/>
              <a:gd name="connsiteY2" fmla="*/ 4233 h 1769467"/>
              <a:gd name="connsiteX3" fmla="*/ 620200 w 644844"/>
              <a:gd name="connsiteY3" fmla="*/ 188040 h 1769467"/>
              <a:gd name="connsiteX4" fmla="*/ 209474 w 644844"/>
              <a:gd name="connsiteY4" fmla="*/ 1561044 h 1769467"/>
              <a:gd name="connsiteX5" fmla="*/ 109492 w 644844"/>
              <a:gd name="connsiteY5" fmla="*/ 1769467 h 1769467"/>
              <a:gd name="connsiteX6" fmla="*/ 88514 w 644844"/>
              <a:gd name="connsiteY6" fmla="*/ 1752159 h 1769467"/>
              <a:gd name="connsiteX7" fmla="*/ 0 w 644844"/>
              <a:gd name="connsiteY7" fmla="*/ 1704115 h 1769467"/>
              <a:gd name="connsiteX8" fmla="*/ 93535 w 644844"/>
              <a:gd name="connsiteY8" fmla="*/ 1509131 h 1769467"/>
              <a:gd name="connsiteX9" fmla="*/ 494826 w 644844"/>
              <a:gd name="connsiteY9" fmla="*/ 167666 h 1769467"/>
              <a:gd name="connsiteX10" fmla="*/ 517306 w 644844"/>
              <a:gd name="connsiteY10" fmla="*/ 0 h 17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4844" h="1769467">
                <a:moveTo>
                  <a:pt x="517306" y="0"/>
                </a:moveTo>
                <a:lnTo>
                  <a:pt x="602066" y="8545"/>
                </a:lnTo>
                <a:lnTo>
                  <a:pt x="644844" y="4233"/>
                </a:lnTo>
                <a:lnTo>
                  <a:pt x="620200" y="188040"/>
                </a:lnTo>
                <a:cubicBezTo>
                  <a:pt x="542589" y="669334"/>
                  <a:pt x="402850" y="1129832"/>
                  <a:pt x="209474" y="1561044"/>
                </a:cubicBezTo>
                <a:lnTo>
                  <a:pt x="109492" y="1769467"/>
                </a:lnTo>
                <a:lnTo>
                  <a:pt x="88514" y="1752159"/>
                </a:lnTo>
                <a:lnTo>
                  <a:pt x="0" y="1704115"/>
                </a:lnTo>
                <a:lnTo>
                  <a:pt x="93535" y="1509131"/>
                </a:lnTo>
                <a:cubicBezTo>
                  <a:pt x="282470" y="1087824"/>
                  <a:pt x="418998" y="637904"/>
                  <a:pt x="494826" y="167666"/>
                </a:cubicBezTo>
                <a:lnTo>
                  <a:pt x="51730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grpSp>
        <p:nvGrpSpPr>
          <p:cNvPr id="2" name="Group 1"/>
          <p:cNvGrpSpPr/>
          <p:nvPr/>
        </p:nvGrpSpPr>
        <p:grpSpPr>
          <a:xfrm>
            <a:off x="3263245" y="1540934"/>
            <a:ext cx="248630" cy="242140"/>
            <a:chOff x="3263245" y="1540934"/>
            <a:chExt cx="248630" cy="242140"/>
          </a:xfrm>
          <a:solidFill>
            <a:schemeClr val="accent3"/>
          </a:solidFill>
        </p:grpSpPr>
        <p:sp>
          <p:nvSpPr>
            <p:cNvPr id="4" name="Freeform 3"/>
            <p:cNvSpPr/>
            <p:nvPr/>
          </p:nvSpPr>
          <p:spPr>
            <a:xfrm>
              <a:off x="3334608" y="1606517"/>
              <a:ext cx="177267" cy="176557"/>
            </a:xfrm>
            <a:custGeom>
              <a:avLst/>
              <a:gdLst>
                <a:gd name="connsiteX0" fmla="*/ 83371 w 558474"/>
                <a:gd name="connsiteY0" fmla="*/ 0 h 556236"/>
                <a:gd name="connsiteX1" fmla="*/ 138845 w 558474"/>
                <a:gd name="connsiteY1" fmla="*/ 48343 h 556236"/>
                <a:gd name="connsiteX2" fmla="*/ 531014 w 558474"/>
                <a:gd name="connsiteY2" fmla="*/ 447293 h 556236"/>
                <a:gd name="connsiteX3" fmla="*/ 558474 w 558474"/>
                <a:gd name="connsiteY3" fmla="*/ 479807 h 556236"/>
                <a:gd name="connsiteX4" fmla="*/ 532161 w 558474"/>
                <a:gd name="connsiteY4" fmla="*/ 494089 h 556236"/>
                <a:gd name="connsiteX5" fmla="*/ 456839 w 558474"/>
                <a:gd name="connsiteY5" fmla="*/ 556236 h 556236"/>
                <a:gd name="connsiteX6" fmla="*/ 436052 w 558474"/>
                <a:gd name="connsiteY6" fmla="*/ 531623 h 556236"/>
                <a:gd name="connsiteX7" fmla="*/ 52892 w 558474"/>
                <a:gd name="connsiteY7" fmla="*/ 141837 h 556236"/>
                <a:gd name="connsiteX8" fmla="*/ 0 w 558474"/>
                <a:gd name="connsiteY8" fmla="*/ 95745 h 556236"/>
                <a:gd name="connsiteX9" fmla="*/ 46312 w 558474"/>
                <a:gd name="connsiteY9" fmla="*/ 64521 h 556236"/>
                <a:gd name="connsiteX10" fmla="*/ 80617 w 558474"/>
                <a:gd name="connsiteY10" fmla="*/ 13640 h 556236"/>
                <a:gd name="connsiteX11" fmla="*/ 83371 w 558474"/>
                <a:gd name="connsiteY11" fmla="*/ 0 h 55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474" h="556236">
                  <a:moveTo>
                    <a:pt x="83371" y="0"/>
                  </a:moveTo>
                  <a:lnTo>
                    <a:pt x="138845" y="48343"/>
                  </a:lnTo>
                  <a:cubicBezTo>
                    <a:pt x="276158" y="174649"/>
                    <a:pt x="407062" y="307813"/>
                    <a:pt x="531014" y="447293"/>
                  </a:cubicBezTo>
                  <a:lnTo>
                    <a:pt x="558474" y="479807"/>
                  </a:lnTo>
                  <a:lnTo>
                    <a:pt x="532161" y="494089"/>
                  </a:lnTo>
                  <a:lnTo>
                    <a:pt x="456839" y="556236"/>
                  </a:lnTo>
                  <a:lnTo>
                    <a:pt x="436052" y="531623"/>
                  </a:lnTo>
                  <a:cubicBezTo>
                    <a:pt x="314947" y="395347"/>
                    <a:pt x="187050" y="265241"/>
                    <a:pt x="52892" y="141837"/>
                  </a:cubicBezTo>
                  <a:lnTo>
                    <a:pt x="0" y="95745"/>
                  </a:lnTo>
                  <a:lnTo>
                    <a:pt x="46312" y="64521"/>
                  </a:lnTo>
                  <a:cubicBezTo>
                    <a:pt x="60796" y="50037"/>
                    <a:pt x="72517" y="32791"/>
                    <a:pt x="80617" y="13640"/>
                  </a:cubicBezTo>
                  <a:lnTo>
                    <a:pt x="8337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506"/>
            </a:p>
          </p:txBody>
        </p:sp>
        <p:sp>
          <p:nvSpPr>
            <p:cNvPr id="10" name="Oval 9"/>
            <p:cNvSpPr/>
            <p:nvPr/>
          </p:nvSpPr>
          <p:spPr>
            <a:xfrm>
              <a:off x="3263245" y="1540934"/>
              <a:ext cx="101617" cy="1016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grpSp>
      <p:grpSp>
        <p:nvGrpSpPr>
          <p:cNvPr id="33" name="Group 32"/>
          <p:cNvGrpSpPr/>
          <p:nvPr/>
        </p:nvGrpSpPr>
        <p:grpSpPr>
          <a:xfrm>
            <a:off x="3397955" y="3646848"/>
            <a:ext cx="462238" cy="462237"/>
            <a:chOff x="3397955" y="3646848"/>
            <a:chExt cx="462238" cy="462237"/>
          </a:xfrm>
        </p:grpSpPr>
        <p:sp>
          <p:nvSpPr>
            <p:cNvPr id="13" name="Oval 12"/>
            <p:cNvSpPr/>
            <p:nvPr/>
          </p:nvSpPr>
          <p:spPr>
            <a:xfrm>
              <a:off x="3397955" y="3646848"/>
              <a:ext cx="462238" cy="462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4" name="Freeform 14"/>
            <p:cNvSpPr>
              <a:spLocks noEditPoints="1"/>
            </p:cNvSpPr>
            <p:nvPr/>
          </p:nvSpPr>
          <p:spPr bwMode="auto">
            <a:xfrm>
              <a:off x="3509421" y="3757911"/>
              <a:ext cx="240110" cy="240110"/>
            </a:xfrm>
            <a:custGeom>
              <a:avLst/>
              <a:gdLst>
                <a:gd name="T0" fmla="*/ 353 w 353"/>
                <a:gd name="T1" fmla="*/ 104 h 353"/>
                <a:gd name="T2" fmla="*/ 249 w 353"/>
                <a:gd name="T3" fmla="*/ 0 h 353"/>
                <a:gd name="T4" fmla="*/ 176 w 353"/>
                <a:gd name="T5" fmla="*/ 29 h 353"/>
                <a:gd name="T6" fmla="*/ 104 w 353"/>
                <a:gd name="T7" fmla="*/ 0 h 353"/>
                <a:gd name="T8" fmla="*/ 0 w 353"/>
                <a:gd name="T9" fmla="*/ 104 h 353"/>
                <a:gd name="T10" fmla="*/ 1 w 353"/>
                <a:gd name="T11" fmla="*/ 116 h 353"/>
                <a:gd name="T12" fmla="*/ 176 w 353"/>
                <a:gd name="T13" fmla="*/ 353 h 353"/>
                <a:gd name="T14" fmla="*/ 352 w 353"/>
                <a:gd name="T15" fmla="*/ 116 h 353"/>
                <a:gd name="T16" fmla="*/ 353 w 353"/>
                <a:gd name="T17" fmla="*/ 104 h 353"/>
                <a:gd name="T18" fmla="*/ 336 w 353"/>
                <a:gd name="T19" fmla="*/ 114 h 353"/>
                <a:gd name="T20" fmla="*/ 176 w 353"/>
                <a:gd name="T21" fmla="*/ 335 h 353"/>
                <a:gd name="T22" fmla="*/ 17 w 353"/>
                <a:gd name="T23" fmla="*/ 114 h 353"/>
                <a:gd name="T24" fmla="*/ 16 w 353"/>
                <a:gd name="T25" fmla="*/ 104 h 353"/>
                <a:gd name="T26" fmla="*/ 104 w 353"/>
                <a:gd name="T27" fmla="*/ 16 h 353"/>
                <a:gd name="T28" fmla="*/ 165 w 353"/>
                <a:gd name="T29" fmla="*/ 40 h 353"/>
                <a:gd name="T30" fmla="*/ 176 w 353"/>
                <a:gd name="T31" fmla="*/ 51 h 353"/>
                <a:gd name="T32" fmla="*/ 188 w 353"/>
                <a:gd name="T33" fmla="*/ 40 h 353"/>
                <a:gd name="T34" fmla="*/ 249 w 353"/>
                <a:gd name="T35" fmla="*/ 16 h 353"/>
                <a:gd name="T36" fmla="*/ 337 w 353"/>
                <a:gd name="T37" fmla="*/ 104 h 353"/>
                <a:gd name="T38" fmla="*/ 336 w 353"/>
                <a:gd name="T39" fmla="*/ 1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3" h="353">
                  <a:moveTo>
                    <a:pt x="353" y="104"/>
                  </a:moveTo>
                  <a:cubicBezTo>
                    <a:pt x="353" y="46"/>
                    <a:pt x="306" y="0"/>
                    <a:pt x="249" y="0"/>
                  </a:cubicBezTo>
                  <a:cubicBezTo>
                    <a:pt x="221" y="0"/>
                    <a:pt x="195" y="11"/>
                    <a:pt x="176" y="29"/>
                  </a:cubicBezTo>
                  <a:cubicBezTo>
                    <a:pt x="158" y="11"/>
                    <a:pt x="132" y="0"/>
                    <a:pt x="104" y="0"/>
                  </a:cubicBezTo>
                  <a:cubicBezTo>
                    <a:pt x="47" y="0"/>
                    <a:pt x="0" y="46"/>
                    <a:pt x="0" y="104"/>
                  </a:cubicBezTo>
                  <a:cubicBezTo>
                    <a:pt x="0" y="111"/>
                    <a:pt x="1" y="119"/>
                    <a:pt x="1" y="116"/>
                  </a:cubicBezTo>
                  <a:cubicBezTo>
                    <a:pt x="12" y="219"/>
                    <a:pt x="161" y="353"/>
                    <a:pt x="176" y="353"/>
                  </a:cubicBezTo>
                  <a:cubicBezTo>
                    <a:pt x="192" y="353"/>
                    <a:pt x="341" y="219"/>
                    <a:pt x="352" y="116"/>
                  </a:cubicBezTo>
                  <a:cubicBezTo>
                    <a:pt x="352" y="119"/>
                    <a:pt x="353" y="111"/>
                    <a:pt x="353" y="104"/>
                  </a:cubicBezTo>
                  <a:moveTo>
                    <a:pt x="336" y="114"/>
                  </a:moveTo>
                  <a:cubicBezTo>
                    <a:pt x="327" y="200"/>
                    <a:pt x="206" y="317"/>
                    <a:pt x="176" y="335"/>
                  </a:cubicBezTo>
                  <a:cubicBezTo>
                    <a:pt x="147" y="317"/>
                    <a:pt x="26" y="200"/>
                    <a:pt x="17" y="114"/>
                  </a:cubicBezTo>
                  <a:cubicBezTo>
                    <a:pt x="17" y="114"/>
                    <a:pt x="16" y="109"/>
                    <a:pt x="16" y="104"/>
                  </a:cubicBezTo>
                  <a:cubicBezTo>
                    <a:pt x="16" y="55"/>
                    <a:pt x="56" y="16"/>
                    <a:pt x="104" y="16"/>
                  </a:cubicBezTo>
                  <a:cubicBezTo>
                    <a:pt x="127" y="16"/>
                    <a:pt x="149" y="24"/>
                    <a:pt x="165" y="40"/>
                  </a:cubicBezTo>
                  <a:cubicBezTo>
                    <a:pt x="176" y="51"/>
                    <a:pt x="176" y="51"/>
                    <a:pt x="176" y="51"/>
                  </a:cubicBezTo>
                  <a:cubicBezTo>
                    <a:pt x="188" y="40"/>
                    <a:pt x="188" y="40"/>
                    <a:pt x="188" y="40"/>
                  </a:cubicBezTo>
                  <a:cubicBezTo>
                    <a:pt x="204" y="24"/>
                    <a:pt x="226" y="16"/>
                    <a:pt x="249" y="16"/>
                  </a:cubicBezTo>
                  <a:cubicBezTo>
                    <a:pt x="297" y="16"/>
                    <a:pt x="337" y="55"/>
                    <a:pt x="337" y="104"/>
                  </a:cubicBezTo>
                  <a:cubicBezTo>
                    <a:pt x="337" y="110"/>
                    <a:pt x="336" y="114"/>
                    <a:pt x="336" y="114"/>
                  </a:cubicBezTo>
                </a:path>
              </a:pathLst>
            </a:custGeom>
            <a:solidFill>
              <a:schemeClr val="bg1"/>
            </a:solidFill>
            <a:ln>
              <a:noFill/>
            </a:ln>
          </p:spPr>
          <p:txBody>
            <a:bodyPr vert="horz" wrap="square" lIns="34290" tIns="17145" rIns="34290" bIns="17145" numCol="1" anchor="t" anchorCtr="0" compatLnSpc="1">
              <a:prstTxWarp prst="textNoShape">
                <a:avLst/>
              </a:prstTxWarp>
            </a:bodyPr>
            <a:lstStyle/>
            <a:p>
              <a:endParaRPr lang="en-US" sz="506"/>
            </a:p>
          </p:txBody>
        </p:sp>
      </p:grpSp>
      <p:grpSp>
        <p:nvGrpSpPr>
          <p:cNvPr id="31" name="Group 30"/>
          <p:cNvGrpSpPr/>
          <p:nvPr/>
        </p:nvGrpSpPr>
        <p:grpSpPr>
          <a:xfrm>
            <a:off x="3397955" y="1718435"/>
            <a:ext cx="462238" cy="462237"/>
            <a:chOff x="3397955" y="1718435"/>
            <a:chExt cx="462238" cy="462237"/>
          </a:xfrm>
        </p:grpSpPr>
        <p:sp>
          <p:nvSpPr>
            <p:cNvPr id="11" name="Oval 10"/>
            <p:cNvSpPr/>
            <p:nvPr/>
          </p:nvSpPr>
          <p:spPr>
            <a:xfrm>
              <a:off x="3397955" y="1718435"/>
              <a:ext cx="462238" cy="462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5" name="Freeform 114"/>
            <p:cNvSpPr>
              <a:spLocks noEditPoints="1"/>
            </p:cNvSpPr>
            <p:nvPr/>
          </p:nvSpPr>
          <p:spPr bwMode="auto">
            <a:xfrm>
              <a:off x="3509459" y="1873475"/>
              <a:ext cx="239229" cy="152157"/>
            </a:xfrm>
            <a:custGeom>
              <a:avLst/>
              <a:gdLst>
                <a:gd name="T0" fmla="*/ 176 w 353"/>
                <a:gd name="T1" fmla="*/ 88 h 225"/>
                <a:gd name="T2" fmla="*/ 152 w 353"/>
                <a:gd name="T3" fmla="*/ 112 h 225"/>
                <a:gd name="T4" fmla="*/ 176 w 353"/>
                <a:gd name="T5" fmla="*/ 136 h 225"/>
                <a:gd name="T6" fmla="*/ 201 w 353"/>
                <a:gd name="T7" fmla="*/ 112 h 225"/>
                <a:gd name="T8" fmla="*/ 176 w 353"/>
                <a:gd name="T9" fmla="*/ 88 h 225"/>
                <a:gd name="T10" fmla="*/ 176 w 353"/>
                <a:gd name="T11" fmla="*/ 32 h 225"/>
                <a:gd name="T12" fmla="*/ 96 w 353"/>
                <a:gd name="T13" fmla="*/ 112 h 225"/>
                <a:gd name="T14" fmla="*/ 176 w 353"/>
                <a:gd name="T15" fmla="*/ 193 h 225"/>
                <a:gd name="T16" fmla="*/ 257 w 353"/>
                <a:gd name="T17" fmla="*/ 112 h 225"/>
                <a:gd name="T18" fmla="*/ 176 w 353"/>
                <a:gd name="T19" fmla="*/ 32 h 225"/>
                <a:gd name="T20" fmla="*/ 176 w 353"/>
                <a:gd name="T21" fmla="*/ 177 h 225"/>
                <a:gd name="T22" fmla="*/ 112 w 353"/>
                <a:gd name="T23" fmla="*/ 112 h 225"/>
                <a:gd name="T24" fmla="*/ 176 w 353"/>
                <a:gd name="T25" fmla="*/ 48 h 225"/>
                <a:gd name="T26" fmla="*/ 241 w 353"/>
                <a:gd name="T27" fmla="*/ 112 h 225"/>
                <a:gd name="T28" fmla="*/ 176 w 353"/>
                <a:gd name="T29" fmla="*/ 177 h 225"/>
                <a:gd name="T30" fmla="*/ 176 w 353"/>
                <a:gd name="T31" fmla="*/ 0 h 225"/>
                <a:gd name="T32" fmla="*/ 0 w 353"/>
                <a:gd name="T33" fmla="*/ 112 h 225"/>
                <a:gd name="T34" fmla="*/ 176 w 353"/>
                <a:gd name="T35" fmla="*/ 225 h 225"/>
                <a:gd name="T36" fmla="*/ 353 w 353"/>
                <a:gd name="T37" fmla="*/ 112 h 225"/>
                <a:gd name="T38" fmla="*/ 176 w 353"/>
                <a:gd name="T39" fmla="*/ 0 h 225"/>
                <a:gd name="T40" fmla="*/ 176 w 353"/>
                <a:gd name="T41" fmla="*/ 209 h 225"/>
                <a:gd name="T42" fmla="*/ 16 w 353"/>
                <a:gd name="T43" fmla="*/ 112 h 225"/>
                <a:gd name="T44" fmla="*/ 176 w 353"/>
                <a:gd name="T45" fmla="*/ 16 h 225"/>
                <a:gd name="T46" fmla="*/ 337 w 353"/>
                <a:gd name="T47" fmla="*/ 112 h 225"/>
                <a:gd name="T48" fmla="*/ 176 w 353"/>
                <a:gd name="T49" fmla="*/ 2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3" h="225">
                  <a:moveTo>
                    <a:pt x="176" y="88"/>
                  </a:moveTo>
                  <a:cubicBezTo>
                    <a:pt x="163" y="88"/>
                    <a:pt x="152" y="99"/>
                    <a:pt x="152" y="112"/>
                  </a:cubicBezTo>
                  <a:cubicBezTo>
                    <a:pt x="152" y="126"/>
                    <a:pt x="163" y="136"/>
                    <a:pt x="176" y="136"/>
                  </a:cubicBezTo>
                  <a:cubicBezTo>
                    <a:pt x="190" y="136"/>
                    <a:pt x="201" y="126"/>
                    <a:pt x="201" y="112"/>
                  </a:cubicBezTo>
                  <a:cubicBezTo>
                    <a:pt x="201" y="99"/>
                    <a:pt x="190" y="88"/>
                    <a:pt x="176" y="88"/>
                  </a:cubicBezTo>
                  <a:moveTo>
                    <a:pt x="176" y="32"/>
                  </a:moveTo>
                  <a:cubicBezTo>
                    <a:pt x="132" y="32"/>
                    <a:pt x="96" y="68"/>
                    <a:pt x="96" y="112"/>
                  </a:cubicBezTo>
                  <a:cubicBezTo>
                    <a:pt x="96" y="157"/>
                    <a:pt x="132" y="193"/>
                    <a:pt x="176" y="193"/>
                  </a:cubicBezTo>
                  <a:cubicBezTo>
                    <a:pt x="221" y="193"/>
                    <a:pt x="257" y="157"/>
                    <a:pt x="257" y="112"/>
                  </a:cubicBezTo>
                  <a:cubicBezTo>
                    <a:pt x="257" y="68"/>
                    <a:pt x="221" y="32"/>
                    <a:pt x="176" y="32"/>
                  </a:cubicBezTo>
                  <a:moveTo>
                    <a:pt x="176" y="177"/>
                  </a:moveTo>
                  <a:cubicBezTo>
                    <a:pt x="141" y="177"/>
                    <a:pt x="112" y="148"/>
                    <a:pt x="112" y="112"/>
                  </a:cubicBezTo>
                  <a:cubicBezTo>
                    <a:pt x="112" y="77"/>
                    <a:pt x="141" y="48"/>
                    <a:pt x="176" y="48"/>
                  </a:cubicBezTo>
                  <a:cubicBezTo>
                    <a:pt x="212" y="48"/>
                    <a:pt x="241" y="77"/>
                    <a:pt x="241" y="112"/>
                  </a:cubicBezTo>
                  <a:cubicBezTo>
                    <a:pt x="241" y="148"/>
                    <a:pt x="212" y="177"/>
                    <a:pt x="176" y="177"/>
                  </a:cubicBezTo>
                  <a:moveTo>
                    <a:pt x="176" y="0"/>
                  </a:moveTo>
                  <a:cubicBezTo>
                    <a:pt x="79" y="0"/>
                    <a:pt x="0" y="80"/>
                    <a:pt x="0" y="112"/>
                  </a:cubicBezTo>
                  <a:cubicBezTo>
                    <a:pt x="0" y="144"/>
                    <a:pt x="79" y="225"/>
                    <a:pt x="176" y="225"/>
                  </a:cubicBezTo>
                  <a:cubicBezTo>
                    <a:pt x="274" y="225"/>
                    <a:pt x="353" y="144"/>
                    <a:pt x="353" y="112"/>
                  </a:cubicBezTo>
                  <a:cubicBezTo>
                    <a:pt x="353" y="80"/>
                    <a:pt x="274" y="0"/>
                    <a:pt x="176" y="0"/>
                  </a:cubicBezTo>
                  <a:moveTo>
                    <a:pt x="176" y="209"/>
                  </a:moveTo>
                  <a:cubicBezTo>
                    <a:pt x="88" y="209"/>
                    <a:pt x="16" y="140"/>
                    <a:pt x="16" y="112"/>
                  </a:cubicBezTo>
                  <a:cubicBezTo>
                    <a:pt x="16" y="85"/>
                    <a:pt x="88" y="16"/>
                    <a:pt x="176" y="16"/>
                  </a:cubicBezTo>
                  <a:cubicBezTo>
                    <a:pt x="265" y="16"/>
                    <a:pt x="337" y="85"/>
                    <a:pt x="337" y="112"/>
                  </a:cubicBezTo>
                  <a:cubicBezTo>
                    <a:pt x="337" y="140"/>
                    <a:pt x="265" y="209"/>
                    <a:pt x="176" y="209"/>
                  </a:cubicBezTo>
                </a:path>
              </a:pathLst>
            </a:custGeom>
            <a:solidFill>
              <a:schemeClr val="bg1"/>
            </a:solidFill>
            <a:ln>
              <a:noFill/>
            </a:ln>
          </p:spPr>
          <p:txBody>
            <a:bodyPr vert="horz" wrap="square" lIns="34290" tIns="17145" rIns="34290" bIns="17145" numCol="1" anchor="t" anchorCtr="0" compatLnSpc="1">
              <a:prstTxWarp prst="textNoShape">
                <a:avLst/>
              </a:prstTxWarp>
            </a:bodyPr>
            <a:lstStyle/>
            <a:p>
              <a:endParaRPr lang="en-US" sz="506"/>
            </a:p>
          </p:txBody>
        </p:sp>
      </p:grpSp>
      <p:grpSp>
        <p:nvGrpSpPr>
          <p:cNvPr id="32" name="Group 31"/>
          <p:cNvGrpSpPr/>
          <p:nvPr/>
        </p:nvGrpSpPr>
        <p:grpSpPr>
          <a:xfrm>
            <a:off x="3686514" y="2684740"/>
            <a:ext cx="462238" cy="462237"/>
            <a:chOff x="3686514" y="2684740"/>
            <a:chExt cx="462238" cy="462237"/>
          </a:xfrm>
        </p:grpSpPr>
        <p:sp>
          <p:nvSpPr>
            <p:cNvPr id="12" name="Oval 11"/>
            <p:cNvSpPr/>
            <p:nvPr/>
          </p:nvSpPr>
          <p:spPr>
            <a:xfrm>
              <a:off x="3686514" y="2684740"/>
              <a:ext cx="462238" cy="462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6" name="Freeform 54"/>
            <p:cNvSpPr>
              <a:spLocks noEditPoints="1"/>
            </p:cNvSpPr>
            <p:nvPr/>
          </p:nvSpPr>
          <p:spPr bwMode="auto">
            <a:xfrm>
              <a:off x="3799387" y="2798448"/>
              <a:ext cx="236493" cy="230624"/>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34290" tIns="17145" rIns="34290" bIns="17145" numCol="1" anchor="t" anchorCtr="0" compatLnSpc="1">
              <a:prstTxWarp prst="textNoShape">
                <a:avLst/>
              </a:prstTxWarp>
            </a:bodyPr>
            <a:lstStyle/>
            <a:p>
              <a:endParaRPr lang="en-US" sz="506"/>
            </a:p>
          </p:txBody>
        </p:sp>
      </p:grpSp>
      <p:grpSp>
        <p:nvGrpSpPr>
          <p:cNvPr id="30" name="Group 29"/>
          <p:cNvGrpSpPr/>
          <p:nvPr/>
        </p:nvGrpSpPr>
        <p:grpSpPr>
          <a:xfrm>
            <a:off x="4360333" y="1687858"/>
            <a:ext cx="3526367" cy="510502"/>
            <a:chOff x="4360333" y="1642551"/>
            <a:chExt cx="4177243" cy="510502"/>
          </a:xfrm>
        </p:grpSpPr>
        <p:sp>
          <p:nvSpPr>
            <p:cNvPr id="28" name="TextBox 27"/>
            <p:cNvSpPr txBox="1"/>
            <p:nvPr/>
          </p:nvSpPr>
          <p:spPr>
            <a:xfrm>
              <a:off x="4360333" y="1845853"/>
              <a:ext cx="4177243" cy="307200"/>
            </a:xfrm>
            <a:prstGeom prst="rect">
              <a:avLst/>
            </a:prstGeom>
            <a:noFill/>
          </p:spPr>
          <p:txBody>
            <a:bodyPr wrap="square" lIns="0" tIns="0" rIns="0" bIns="0" rtlCol="0">
              <a:spAutoFit/>
            </a:bodyPr>
            <a:lstStyle/>
            <a:p>
              <a:pPr>
                <a:lnSpc>
                  <a:spcPct val="130000"/>
                </a:lnSpc>
              </a:pPr>
              <a:r>
                <a:rPr lang="en-IN" sz="800" dirty="0">
                  <a:solidFill>
                    <a:schemeClr val="bg1"/>
                  </a:solidFill>
                </a:rPr>
                <a:t>voter need to reach at polling booth. The first step is the identity verification , carried out by an associated person on the duty.</a:t>
              </a:r>
              <a:endParaRPr lang="en-US" sz="800"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29" name="Title 2"/>
            <p:cNvSpPr txBox="1">
              <a:spLocks/>
            </p:cNvSpPr>
            <p:nvPr/>
          </p:nvSpPr>
          <p:spPr>
            <a:xfrm>
              <a:off x="4360333" y="1642551"/>
              <a:ext cx="4177243"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dirty="0">
                  <a:solidFill>
                    <a:schemeClr val="accent2"/>
                  </a:solidFill>
                  <a:latin typeface="Lato" panose="020F0502020204030203" pitchFamily="34" charset="0"/>
                </a:rPr>
                <a:t>VOTER’S ID AND IDENTITY VERIFICATION</a:t>
              </a:r>
            </a:p>
          </p:txBody>
        </p:sp>
      </p:grpSp>
      <p:grpSp>
        <p:nvGrpSpPr>
          <p:cNvPr id="34" name="Group 33"/>
          <p:cNvGrpSpPr/>
          <p:nvPr/>
        </p:nvGrpSpPr>
        <p:grpSpPr>
          <a:xfrm>
            <a:off x="4538133" y="2652065"/>
            <a:ext cx="3348567" cy="510502"/>
            <a:chOff x="4360333" y="1642551"/>
            <a:chExt cx="4177243" cy="510502"/>
          </a:xfrm>
        </p:grpSpPr>
        <p:sp>
          <p:nvSpPr>
            <p:cNvPr id="35" name="TextBox 34"/>
            <p:cNvSpPr txBox="1"/>
            <p:nvPr/>
          </p:nvSpPr>
          <p:spPr>
            <a:xfrm>
              <a:off x="4360333" y="1845853"/>
              <a:ext cx="4177243" cy="307200"/>
            </a:xfrm>
            <a:prstGeom prst="rect">
              <a:avLst/>
            </a:prstGeom>
            <a:noFill/>
          </p:spPr>
          <p:txBody>
            <a:bodyPr wrap="square" lIns="0" tIns="0" rIns="0" bIns="0" rtlCol="0">
              <a:spAutoFit/>
            </a:bodyPr>
            <a:lstStyle/>
            <a:p>
              <a:pPr>
                <a:lnSpc>
                  <a:spcPct val="130000"/>
                </a:lnSpc>
              </a:pPr>
              <a:r>
                <a:rPr lang="en-IN" sz="800" dirty="0">
                  <a:solidFill>
                    <a:schemeClr val="bg1"/>
                  </a:solidFill>
                </a:rPr>
                <a:t>Then officer makes mark of inedible ink on the voter’s left forefinger thereafter voter has  to sign in register followed by reaching inside the voting compartment</a:t>
              </a:r>
              <a:endParaRPr lang="en-US" sz="800"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36" name="Title 2"/>
            <p:cNvSpPr txBox="1">
              <a:spLocks/>
            </p:cNvSpPr>
            <p:nvPr/>
          </p:nvSpPr>
          <p:spPr>
            <a:xfrm>
              <a:off x="4360333" y="1642551"/>
              <a:ext cx="4177243"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dirty="0">
                  <a:solidFill>
                    <a:schemeClr val="accent2"/>
                  </a:solidFill>
                  <a:latin typeface="Lato" panose="020F0502020204030203" pitchFamily="34" charset="0"/>
                </a:rPr>
                <a:t>OFFICER MARK LEFT FINGER</a:t>
              </a:r>
            </a:p>
          </p:txBody>
        </p:sp>
      </p:grpSp>
      <p:grpSp>
        <p:nvGrpSpPr>
          <p:cNvPr id="37" name="Group 36"/>
          <p:cNvGrpSpPr/>
          <p:nvPr/>
        </p:nvGrpSpPr>
        <p:grpSpPr>
          <a:xfrm>
            <a:off x="4360333" y="3616271"/>
            <a:ext cx="3526367" cy="830590"/>
            <a:chOff x="4360333" y="1642551"/>
            <a:chExt cx="4177243" cy="830590"/>
          </a:xfrm>
        </p:grpSpPr>
        <p:sp>
          <p:nvSpPr>
            <p:cNvPr id="38" name="TextBox 37"/>
            <p:cNvSpPr txBox="1"/>
            <p:nvPr/>
          </p:nvSpPr>
          <p:spPr>
            <a:xfrm>
              <a:off x="4360333" y="1845853"/>
              <a:ext cx="4177243" cy="627288"/>
            </a:xfrm>
            <a:prstGeom prst="rect">
              <a:avLst/>
            </a:prstGeom>
            <a:noFill/>
          </p:spPr>
          <p:txBody>
            <a:bodyPr wrap="square" lIns="0" tIns="0" rIns="0" bIns="0" rtlCol="0">
              <a:spAutoFit/>
            </a:bodyPr>
            <a:lstStyle/>
            <a:p>
              <a:pPr>
                <a:lnSpc>
                  <a:spcPct val="130000"/>
                </a:lnSpc>
              </a:pPr>
              <a:r>
                <a:rPr lang="en-IN" sz="800" dirty="0">
                  <a:solidFill>
                    <a:schemeClr val="bg1"/>
                  </a:solidFill>
                </a:rPr>
                <a:t>To mark a vote, a voter has  to press blue candidate button on EVM machine against the name and symbol of his/her choice. When the button is pressed, the red lamp will glow against the symbol with beep sound which indicates that vote is successfully recorded.</a:t>
              </a:r>
              <a:endParaRPr lang="en-US" sz="800" dirty="0">
                <a:solidFill>
                  <a:schemeClr val="bg1"/>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39" name="Title 2"/>
            <p:cNvSpPr txBox="1">
              <a:spLocks/>
            </p:cNvSpPr>
            <p:nvPr/>
          </p:nvSpPr>
          <p:spPr>
            <a:xfrm>
              <a:off x="4360333" y="1642551"/>
              <a:ext cx="4177243"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dirty="0">
                  <a:solidFill>
                    <a:schemeClr val="accent2"/>
                  </a:solidFill>
                  <a:latin typeface="Lato" panose="020F0502020204030203" pitchFamily="34" charset="0"/>
                </a:rPr>
                <a:t>VOTER’S CAST VOTE USING EVM MACHINE</a:t>
              </a:r>
            </a:p>
          </p:txBody>
        </p:sp>
      </p:grpSp>
      <p:pic>
        <p:nvPicPr>
          <p:cNvPr id="40" name="Picture Placeholder 39">
            <a:extLst>
              <a:ext uri="{FF2B5EF4-FFF2-40B4-BE49-F238E27FC236}">
                <a16:creationId xmlns:a16="http://schemas.microsoft.com/office/drawing/2014/main" id="{B7480C34-90D7-6242-9E16-CF6F36E2BF8D}"/>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p:blipFill>
        <p:spPr>
          <a:xfrm>
            <a:off x="0" y="1730190"/>
            <a:ext cx="3116232" cy="2337174"/>
          </a:xfrm>
        </p:spPr>
      </p:pic>
    </p:spTree>
    <p:extLst>
      <p:ext uri="{BB962C8B-B14F-4D97-AF65-F5344CB8AC3E}">
        <p14:creationId xmlns:p14="http://schemas.microsoft.com/office/powerpoint/2010/main" val="849686901"/>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
                                        <p:tgtEl>
                                          <p:spTgt spid="2"/>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250"/>
                                        <p:tgtEl>
                                          <p:spTgt spid="31"/>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50"/>
                                        <p:tgtEl>
                                          <p:spTgt spid="8"/>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up)">
                                      <p:cBhvr>
                                        <p:cTn id="19" dur="250"/>
                                        <p:tgtEl>
                                          <p:spTgt spid="32"/>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250"/>
                                        <p:tgtEl>
                                          <p:spTgt spid="9"/>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up)">
                                      <p:cBhvr>
                                        <p:cTn id="27" dur="250"/>
                                        <p:tgtEl>
                                          <p:spTgt spid="33"/>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250"/>
                                        <p:tgtEl>
                                          <p:spTgt spid="3"/>
                                        </p:tgtEl>
                                      </p:cBhvr>
                                    </p:animEffect>
                                  </p:childTnLst>
                                </p:cTn>
                              </p:par>
                            </p:childTnLst>
                          </p:cTn>
                        </p:par>
                        <p:par>
                          <p:cTn id="32" fill="hold">
                            <p:stCondLst>
                              <p:cond delay="1750"/>
                            </p:stCondLst>
                            <p:childTnLst>
                              <p:par>
                                <p:cTn id="33" presetID="12" presetClass="entr" presetSubtype="8" fill="hold" nodeType="afterEffect">
                                  <p:stCondLst>
                                    <p:cond delay="25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250"/>
                                        <p:tgtEl>
                                          <p:spTgt spid="30"/>
                                        </p:tgtEl>
                                        <p:attrNameLst>
                                          <p:attrName>ppt_x</p:attrName>
                                        </p:attrNameLst>
                                      </p:cBhvr>
                                      <p:tavLst>
                                        <p:tav tm="0">
                                          <p:val>
                                            <p:strVal val="#ppt_x-#ppt_w*1.125000"/>
                                          </p:val>
                                        </p:tav>
                                        <p:tav tm="100000">
                                          <p:val>
                                            <p:strVal val="#ppt_x"/>
                                          </p:val>
                                        </p:tav>
                                      </p:tavLst>
                                    </p:anim>
                                    <p:animEffect transition="in" filter="wipe(right)">
                                      <p:cBhvr>
                                        <p:cTn id="36" dur="250"/>
                                        <p:tgtEl>
                                          <p:spTgt spid="30"/>
                                        </p:tgtEl>
                                      </p:cBhvr>
                                    </p:animEffect>
                                  </p:childTnLst>
                                </p:cTn>
                              </p:par>
                            </p:childTnLst>
                          </p:cTn>
                        </p:par>
                        <p:par>
                          <p:cTn id="37" fill="hold">
                            <p:stCondLst>
                              <p:cond delay="2250"/>
                            </p:stCondLst>
                            <p:childTnLst>
                              <p:par>
                                <p:cTn id="38" presetID="12" presetClass="entr" presetSubtype="8" fill="hold" nodeType="afterEffect">
                                  <p:stCondLst>
                                    <p:cond delay="25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250"/>
                                        <p:tgtEl>
                                          <p:spTgt spid="34"/>
                                        </p:tgtEl>
                                        <p:attrNameLst>
                                          <p:attrName>ppt_x</p:attrName>
                                        </p:attrNameLst>
                                      </p:cBhvr>
                                      <p:tavLst>
                                        <p:tav tm="0">
                                          <p:val>
                                            <p:strVal val="#ppt_x-#ppt_w*1.125000"/>
                                          </p:val>
                                        </p:tav>
                                        <p:tav tm="100000">
                                          <p:val>
                                            <p:strVal val="#ppt_x"/>
                                          </p:val>
                                        </p:tav>
                                      </p:tavLst>
                                    </p:anim>
                                    <p:animEffect transition="in" filter="wipe(right)">
                                      <p:cBhvr>
                                        <p:cTn id="41" dur="250"/>
                                        <p:tgtEl>
                                          <p:spTgt spid="34"/>
                                        </p:tgtEl>
                                      </p:cBhvr>
                                    </p:animEffect>
                                  </p:childTnLst>
                                </p:cTn>
                              </p:par>
                            </p:childTnLst>
                          </p:cTn>
                        </p:par>
                        <p:par>
                          <p:cTn id="42" fill="hold">
                            <p:stCondLst>
                              <p:cond delay="2750"/>
                            </p:stCondLst>
                            <p:childTnLst>
                              <p:par>
                                <p:cTn id="43" presetID="12" presetClass="entr" presetSubtype="8" fill="hold" nodeType="afterEffect">
                                  <p:stCondLst>
                                    <p:cond delay="25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250"/>
                                        <p:tgtEl>
                                          <p:spTgt spid="37"/>
                                        </p:tgtEl>
                                        <p:attrNameLst>
                                          <p:attrName>ppt_x</p:attrName>
                                        </p:attrNameLst>
                                      </p:cBhvr>
                                      <p:tavLst>
                                        <p:tav tm="0">
                                          <p:val>
                                            <p:strVal val="#ppt_x-#ppt_w*1.125000"/>
                                          </p:val>
                                        </p:tav>
                                        <p:tav tm="100000">
                                          <p:val>
                                            <p:strVal val="#ppt_x"/>
                                          </p:val>
                                        </p:tav>
                                      </p:tavLst>
                                    </p:anim>
                                    <p:animEffect transition="in" filter="wipe(right)">
                                      <p:cBhvr>
                                        <p:cTn id="46"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3DB9D48-F296-3641-AC83-3075CF6059EE}"/>
              </a:ext>
            </a:extLst>
          </p:cNvPr>
          <p:cNvSpPr/>
          <p:nvPr/>
        </p:nvSpPr>
        <p:spPr>
          <a:xfrm>
            <a:off x="4485373" y="1693122"/>
            <a:ext cx="4581625" cy="216370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 Placeholder 1"/>
          <p:cNvSpPr>
            <a:spLocks noGrp="1"/>
          </p:cNvSpPr>
          <p:nvPr>
            <p:ph type="body" sz="quarter" idx="10"/>
          </p:nvPr>
        </p:nvSpPr>
        <p:spPr/>
        <p:txBody>
          <a:bodyPr/>
          <a:lstStyle/>
          <a:p>
            <a:r>
              <a:rPr lang="en-US" dirty="0"/>
              <a:t>existing </a:t>
            </a:r>
            <a:r>
              <a:rPr lang="en-US" dirty="0">
                <a:solidFill>
                  <a:schemeClr val="accent2"/>
                </a:solidFill>
              </a:rPr>
              <a:t>system</a:t>
            </a:r>
          </a:p>
        </p:txBody>
      </p:sp>
      <p:sp>
        <p:nvSpPr>
          <p:cNvPr id="3" name="Text Placeholder 2"/>
          <p:cNvSpPr>
            <a:spLocks noGrp="1"/>
          </p:cNvSpPr>
          <p:nvPr>
            <p:ph type="body" sz="quarter" idx="11"/>
          </p:nvPr>
        </p:nvSpPr>
        <p:spPr/>
        <p:txBody>
          <a:bodyPr/>
          <a:lstStyle/>
          <a:p>
            <a:r>
              <a:rPr lang="en-US" sz="1100" dirty="0"/>
              <a:t>The Existing System involves lot of man  power and problems faced with existing system are</a:t>
            </a:r>
          </a:p>
        </p:txBody>
      </p:sp>
      <p:grpSp>
        <p:nvGrpSpPr>
          <p:cNvPr id="28" name="Group 27"/>
          <p:cNvGrpSpPr/>
          <p:nvPr/>
        </p:nvGrpSpPr>
        <p:grpSpPr>
          <a:xfrm>
            <a:off x="1232381" y="1512585"/>
            <a:ext cx="2463319" cy="486102"/>
            <a:chOff x="1232381" y="1512585"/>
            <a:chExt cx="2463319" cy="486102"/>
          </a:xfrm>
        </p:grpSpPr>
        <p:sp>
          <p:nvSpPr>
            <p:cNvPr id="10" name="TextBox 9"/>
            <p:cNvSpPr txBox="1"/>
            <p:nvPr/>
          </p:nvSpPr>
          <p:spPr>
            <a:xfrm>
              <a:off x="1232410" y="1512585"/>
              <a:ext cx="2463219" cy="153888"/>
            </a:xfrm>
            <a:prstGeom prst="rect">
              <a:avLst/>
            </a:prstGeom>
            <a:noFill/>
          </p:spPr>
          <p:txBody>
            <a:bodyPr wrap="square" lIns="0" tIns="0" rIns="0" bIns="0" rtlCol="0">
              <a:spAutoFit/>
            </a:bodyPr>
            <a:lstStyle/>
            <a:p>
              <a:r>
                <a:rPr lang="en-US" sz="1000" b="1" cap="all" spc="20" dirty="0">
                  <a:solidFill>
                    <a:schemeClr val="accent2"/>
                  </a:solidFill>
                  <a:latin typeface="Lato" panose="020F0502020204030203" pitchFamily="34" charset="0"/>
                </a:rPr>
                <a:t>1.Lot of man  power</a:t>
              </a:r>
            </a:p>
          </p:txBody>
        </p:sp>
        <p:sp>
          <p:nvSpPr>
            <p:cNvPr id="11" name="TextBox 10"/>
            <p:cNvSpPr txBox="1"/>
            <p:nvPr/>
          </p:nvSpPr>
          <p:spPr>
            <a:xfrm>
              <a:off x="1232381" y="1710723"/>
              <a:ext cx="2463319" cy="287964"/>
            </a:xfrm>
            <a:prstGeom prst="rect">
              <a:avLst/>
            </a:prstGeom>
            <a:noFill/>
          </p:spPr>
          <p:txBody>
            <a:bodyPr wrap="square" lIns="0" tIns="0" rIns="0" bIns="0" rtlCol="0">
              <a:spAutoFit/>
            </a:bodyPr>
            <a:lstStyle/>
            <a:p>
              <a:pPr>
                <a:lnSpc>
                  <a:spcPct val="130000"/>
                </a:lnSpc>
              </a:pPr>
              <a:r>
                <a:rPr lang="en-US" sz="750" dirty="0">
                  <a:solidFill>
                    <a:schemeClr val="accent6"/>
                  </a:solidFill>
                  <a:latin typeface="Lato" panose="020F0502020204030203" pitchFamily="34" charset="0"/>
                </a:rPr>
                <a:t>It requires lot of man  power at different polling stations for person identification  </a:t>
              </a:r>
            </a:p>
          </p:txBody>
        </p:sp>
      </p:grpSp>
      <p:grpSp>
        <p:nvGrpSpPr>
          <p:cNvPr id="27" name="Group 26"/>
          <p:cNvGrpSpPr/>
          <p:nvPr/>
        </p:nvGrpSpPr>
        <p:grpSpPr>
          <a:xfrm>
            <a:off x="1232381" y="2301561"/>
            <a:ext cx="2463319" cy="486102"/>
            <a:chOff x="1232381" y="2301561"/>
            <a:chExt cx="2463319" cy="486102"/>
          </a:xfrm>
        </p:grpSpPr>
        <p:sp>
          <p:nvSpPr>
            <p:cNvPr id="12" name="TextBox 11"/>
            <p:cNvSpPr txBox="1"/>
            <p:nvPr/>
          </p:nvSpPr>
          <p:spPr>
            <a:xfrm>
              <a:off x="1232410" y="2301561"/>
              <a:ext cx="2463219" cy="153888"/>
            </a:xfrm>
            <a:prstGeom prst="rect">
              <a:avLst/>
            </a:prstGeom>
            <a:noFill/>
          </p:spPr>
          <p:txBody>
            <a:bodyPr wrap="square" lIns="0" tIns="0" rIns="0" bIns="0" rtlCol="0">
              <a:spAutoFit/>
            </a:bodyPr>
            <a:lstStyle/>
            <a:p>
              <a:r>
                <a:rPr lang="en-US" sz="1000" b="1" cap="all" spc="20" dirty="0">
                  <a:solidFill>
                    <a:schemeClr val="accent2"/>
                  </a:solidFill>
                  <a:latin typeface="Lato" panose="020F0502020204030203" pitchFamily="34" charset="0"/>
                </a:rPr>
                <a:t>2. Distant station</a:t>
              </a:r>
            </a:p>
          </p:txBody>
        </p:sp>
        <p:sp>
          <p:nvSpPr>
            <p:cNvPr id="13" name="TextBox 12"/>
            <p:cNvSpPr txBox="1"/>
            <p:nvPr/>
          </p:nvSpPr>
          <p:spPr>
            <a:xfrm>
              <a:off x="1232381" y="2499699"/>
              <a:ext cx="2463319" cy="287964"/>
            </a:xfrm>
            <a:prstGeom prst="rect">
              <a:avLst/>
            </a:prstGeom>
            <a:noFill/>
          </p:spPr>
          <p:txBody>
            <a:bodyPr wrap="square" lIns="0" tIns="0" rIns="0" bIns="0" rtlCol="0">
              <a:spAutoFit/>
            </a:bodyPr>
            <a:lstStyle/>
            <a:p>
              <a:pPr>
                <a:lnSpc>
                  <a:spcPct val="130000"/>
                </a:lnSpc>
              </a:pPr>
              <a:r>
                <a:rPr lang="en-US" sz="750" dirty="0">
                  <a:solidFill>
                    <a:schemeClr val="accent6"/>
                  </a:solidFill>
                  <a:latin typeface="Lato" panose="020F0502020204030203" pitchFamily="34" charset="0"/>
                </a:rPr>
                <a:t>In existing system person has  to visit the station in his constituency to cast the vote .</a:t>
              </a:r>
            </a:p>
          </p:txBody>
        </p:sp>
      </p:grpSp>
      <p:grpSp>
        <p:nvGrpSpPr>
          <p:cNvPr id="26" name="Group 25"/>
          <p:cNvGrpSpPr/>
          <p:nvPr/>
        </p:nvGrpSpPr>
        <p:grpSpPr>
          <a:xfrm>
            <a:off x="1232381" y="3070334"/>
            <a:ext cx="2463319" cy="486102"/>
            <a:chOff x="1232381" y="3070334"/>
            <a:chExt cx="2463319" cy="486102"/>
          </a:xfrm>
        </p:grpSpPr>
        <p:sp>
          <p:nvSpPr>
            <p:cNvPr id="14" name="TextBox 13"/>
            <p:cNvSpPr txBox="1"/>
            <p:nvPr/>
          </p:nvSpPr>
          <p:spPr>
            <a:xfrm>
              <a:off x="1232410" y="3070334"/>
              <a:ext cx="2463219" cy="153888"/>
            </a:xfrm>
            <a:prstGeom prst="rect">
              <a:avLst/>
            </a:prstGeom>
            <a:noFill/>
          </p:spPr>
          <p:txBody>
            <a:bodyPr wrap="square" lIns="0" tIns="0" rIns="0" bIns="0" rtlCol="0">
              <a:spAutoFit/>
            </a:bodyPr>
            <a:lstStyle/>
            <a:p>
              <a:r>
                <a:rPr lang="en-US" sz="1000" b="1" cap="all" spc="20" dirty="0">
                  <a:solidFill>
                    <a:schemeClr val="accent2"/>
                  </a:solidFill>
                  <a:latin typeface="Lato" panose="020F0502020204030203" pitchFamily="34" charset="0"/>
                </a:rPr>
                <a:t>3. percentage</a:t>
              </a:r>
            </a:p>
          </p:txBody>
        </p:sp>
        <p:sp>
          <p:nvSpPr>
            <p:cNvPr id="15" name="TextBox 14"/>
            <p:cNvSpPr txBox="1"/>
            <p:nvPr/>
          </p:nvSpPr>
          <p:spPr>
            <a:xfrm>
              <a:off x="1232381" y="3268472"/>
              <a:ext cx="2463319" cy="287964"/>
            </a:xfrm>
            <a:prstGeom prst="rect">
              <a:avLst/>
            </a:prstGeom>
            <a:noFill/>
          </p:spPr>
          <p:txBody>
            <a:bodyPr wrap="square" lIns="0" tIns="0" rIns="0" bIns="0" rtlCol="0">
              <a:spAutoFit/>
            </a:bodyPr>
            <a:lstStyle/>
            <a:p>
              <a:pPr>
                <a:lnSpc>
                  <a:spcPct val="130000"/>
                </a:lnSpc>
              </a:pPr>
              <a:r>
                <a:rPr lang="en-US" sz="750" dirty="0">
                  <a:solidFill>
                    <a:schemeClr val="accent6"/>
                  </a:solidFill>
                  <a:latin typeface="Lato" panose="020F0502020204030203" pitchFamily="34" charset="0"/>
                </a:rPr>
                <a:t>Using existing system it is difficult to calculate the exact voting percentage.</a:t>
              </a:r>
            </a:p>
          </p:txBody>
        </p:sp>
      </p:grpSp>
      <p:grpSp>
        <p:nvGrpSpPr>
          <p:cNvPr id="25" name="Group 24"/>
          <p:cNvGrpSpPr/>
          <p:nvPr/>
        </p:nvGrpSpPr>
        <p:grpSpPr>
          <a:xfrm>
            <a:off x="1232381" y="3828994"/>
            <a:ext cx="2463319" cy="636143"/>
            <a:chOff x="1232381" y="3828994"/>
            <a:chExt cx="2463319" cy="636143"/>
          </a:xfrm>
        </p:grpSpPr>
        <p:sp>
          <p:nvSpPr>
            <p:cNvPr id="16" name="TextBox 15"/>
            <p:cNvSpPr txBox="1"/>
            <p:nvPr/>
          </p:nvSpPr>
          <p:spPr>
            <a:xfrm>
              <a:off x="1232410" y="3828994"/>
              <a:ext cx="2463219" cy="153888"/>
            </a:xfrm>
            <a:prstGeom prst="rect">
              <a:avLst/>
            </a:prstGeom>
            <a:noFill/>
          </p:spPr>
          <p:txBody>
            <a:bodyPr wrap="square" lIns="0" tIns="0" rIns="0" bIns="0" rtlCol="0">
              <a:spAutoFit/>
            </a:bodyPr>
            <a:lstStyle/>
            <a:p>
              <a:r>
                <a:rPr lang="en-US" sz="1000" b="1" cap="all" spc="20" dirty="0">
                  <a:solidFill>
                    <a:schemeClr val="accent2"/>
                  </a:solidFill>
                  <a:latin typeface="Lato" panose="020F0502020204030203" pitchFamily="34" charset="0"/>
                </a:rPr>
                <a:t>4.Malpractices</a:t>
              </a:r>
            </a:p>
          </p:txBody>
        </p:sp>
        <p:sp>
          <p:nvSpPr>
            <p:cNvPr id="17" name="TextBox 16"/>
            <p:cNvSpPr txBox="1"/>
            <p:nvPr/>
          </p:nvSpPr>
          <p:spPr>
            <a:xfrm>
              <a:off x="1232381" y="4027132"/>
              <a:ext cx="2463319" cy="438005"/>
            </a:xfrm>
            <a:prstGeom prst="rect">
              <a:avLst/>
            </a:prstGeom>
            <a:noFill/>
          </p:spPr>
          <p:txBody>
            <a:bodyPr wrap="square" lIns="0" tIns="0" rIns="0" bIns="0" rtlCol="0">
              <a:spAutoFit/>
            </a:bodyPr>
            <a:lstStyle/>
            <a:p>
              <a:pPr>
                <a:lnSpc>
                  <a:spcPct val="130000"/>
                </a:lnSpc>
              </a:pPr>
              <a:r>
                <a:rPr lang="en-US" sz="750" dirty="0">
                  <a:solidFill>
                    <a:schemeClr val="accent6"/>
                  </a:solidFill>
                  <a:latin typeface="Lato" panose="020F0502020204030203" pitchFamily="34" charset="0"/>
                </a:rPr>
                <a:t>As identification is done by human most of the cases results in dummy voting which is not safe because some has multiple votes in multiple locations.</a:t>
              </a:r>
            </a:p>
          </p:txBody>
        </p:sp>
      </p:grpSp>
      <p:grpSp>
        <p:nvGrpSpPr>
          <p:cNvPr id="23" name="Group 22"/>
          <p:cNvGrpSpPr/>
          <p:nvPr/>
        </p:nvGrpSpPr>
        <p:grpSpPr>
          <a:xfrm>
            <a:off x="595187" y="3073744"/>
            <a:ext cx="448790" cy="448790"/>
            <a:chOff x="595187" y="3073744"/>
            <a:chExt cx="448790" cy="448790"/>
          </a:xfrm>
        </p:grpSpPr>
        <p:sp>
          <p:nvSpPr>
            <p:cNvPr id="9" name="Oval 8"/>
            <p:cNvSpPr/>
            <p:nvPr/>
          </p:nvSpPr>
          <p:spPr>
            <a:xfrm>
              <a:off x="595187" y="3073744"/>
              <a:ext cx="448790" cy="44879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0"/>
            <p:cNvSpPr>
              <a:spLocks noEditPoints="1"/>
            </p:cNvSpPr>
            <p:nvPr/>
          </p:nvSpPr>
          <p:spPr bwMode="auto">
            <a:xfrm>
              <a:off x="715806" y="3189289"/>
              <a:ext cx="216124" cy="217700"/>
            </a:xfrm>
            <a:custGeom>
              <a:avLst/>
              <a:gdLst>
                <a:gd name="T0" fmla="*/ 232 w 353"/>
                <a:gd name="T1" fmla="*/ 305 h 354"/>
                <a:gd name="T2" fmla="*/ 232 w 353"/>
                <a:gd name="T3" fmla="*/ 289 h 354"/>
                <a:gd name="T4" fmla="*/ 112 w 353"/>
                <a:gd name="T5" fmla="*/ 297 h 354"/>
                <a:gd name="T6" fmla="*/ 120 w 353"/>
                <a:gd name="T7" fmla="*/ 273 h 354"/>
                <a:gd name="T8" fmla="*/ 208 w 353"/>
                <a:gd name="T9" fmla="*/ 265 h 354"/>
                <a:gd name="T10" fmla="*/ 120 w 353"/>
                <a:gd name="T11" fmla="*/ 257 h 354"/>
                <a:gd name="T12" fmla="*/ 120 w 353"/>
                <a:gd name="T13" fmla="*/ 273 h 354"/>
                <a:gd name="T14" fmla="*/ 224 w 353"/>
                <a:gd name="T15" fmla="*/ 161 h 354"/>
                <a:gd name="T16" fmla="*/ 256 w 353"/>
                <a:gd name="T17" fmla="*/ 161 h 354"/>
                <a:gd name="T18" fmla="*/ 289 w 353"/>
                <a:gd name="T19" fmla="*/ 145 h 354"/>
                <a:gd name="T20" fmla="*/ 289 w 353"/>
                <a:gd name="T21" fmla="*/ 177 h 354"/>
                <a:gd name="T22" fmla="*/ 289 w 353"/>
                <a:gd name="T23" fmla="*/ 145 h 354"/>
                <a:gd name="T24" fmla="*/ 289 w 353"/>
                <a:gd name="T25" fmla="*/ 97 h 354"/>
                <a:gd name="T26" fmla="*/ 273 w 353"/>
                <a:gd name="T27" fmla="*/ 0 h 354"/>
                <a:gd name="T28" fmla="*/ 64 w 353"/>
                <a:gd name="T29" fmla="*/ 16 h 354"/>
                <a:gd name="T30" fmla="*/ 48 w 353"/>
                <a:gd name="T31" fmla="*/ 97 h 354"/>
                <a:gd name="T32" fmla="*/ 0 w 353"/>
                <a:gd name="T33" fmla="*/ 273 h 354"/>
                <a:gd name="T34" fmla="*/ 64 w 353"/>
                <a:gd name="T35" fmla="*/ 322 h 354"/>
                <a:gd name="T36" fmla="*/ 80 w 353"/>
                <a:gd name="T37" fmla="*/ 354 h 354"/>
                <a:gd name="T38" fmla="*/ 289 w 353"/>
                <a:gd name="T39" fmla="*/ 338 h 354"/>
                <a:gd name="T40" fmla="*/ 305 w 353"/>
                <a:gd name="T41" fmla="*/ 322 h 354"/>
                <a:gd name="T42" fmla="*/ 353 w 353"/>
                <a:gd name="T43" fmla="*/ 145 h 354"/>
                <a:gd name="T44" fmla="*/ 80 w 353"/>
                <a:gd name="T45" fmla="*/ 16 h 354"/>
                <a:gd name="T46" fmla="*/ 273 w 353"/>
                <a:gd name="T47" fmla="*/ 97 h 354"/>
                <a:gd name="T48" fmla="*/ 80 w 353"/>
                <a:gd name="T49" fmla="*/ 16 h 354"/>
                <a:gd name="T50" fmla="*/ 80 w 353"/>
                <a:gd name="T51" fmla="*/ 338 h 354"/>
                <a:gd name="T52" fmla="*/ 273 w 353"/>
                <a:gd name="T53" fmla="*/ 241 h 354"/>
                <a:gd name="T54" fmla="*/ 337 w 353"/>
                <a:gd name="T55" fmla="*/ 273 h 354"/>
                <a:gd name="T56" fmla="*/ 289 w 353"/>
                <a:gd name="T57" fmla="*/ 305 h 354"/>
                <a:gd name="T58" fmla="*/ 273 w 353"/>
                <a:gd name="T59" fmla="*/ 225 h 354"/>
                <a:gd name="T60" fmla="*/ 64 w 353"/>
                <a:gd name="T61" fmla="*/ 241 h 354"/>
                <a:gd name="T62" fmla="*/ 48 w 353"/>
                <a:gd name="T63" fmla="*/ 305 h 354"/>
                <a:gd name="T64" fmla="*/ 16 w 353"/>
                <a:gd name="T65" fmla="*/ 145 h 354"/>
                <a:gd name="T66" fmla="*/ 305 w 353"/>
                <a:gd name="T67" fmla="*/ 113 h 354"/>
                <a:gd name="T68" fmla="*/ 337 w 353"/>
                <a:gd name="T69" fmla="*/ 27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354">
                  <a:moveTo>
                    <a:pt x="120" y="305"/>
                  </a:moveTo>
                  <a:cubicBezTo>
                    <a:pt x="232" y="305"/>
                    <a:pt x="232" y="305"/>
                    <a:pt x="232" y="305"/>
                  </a:cubicBezTo>
                  <a:cubicBezTo>
                    <a:pt x="237" y="305"/>
                    <a:pt x="240" y="302"/>
                    <a:pt x="240" y="297"/>
                  </a:cubicBezTo>
                  <a:cubicBezTo>
                    <a:pt x="240" y="293"/>
                    <a:pt x="237" y="289"/>
                    <a:pt x="232" y="289"/>
                  </a:cubicBezTo>
                  <a:cubicBezTo>
                    <a:pt x="120" y="289"/>
                    <a:pt x="120" y="289"/>
                    <a:pt x="120" y="289"/>
                  </a:cubicBezTo>
                  <a:cubicBezTo>
                    <a:pt x="116" y="289"/>
                    <a:pt x="112" y="293"/>
                    <a:pt x="112" y="297"/>
                  </a:cubicBezTo>
                  <a:cubicBezTo>
                    <a:pt x="112" y="302"/>
                    <a:pt x="116" y="305"/>
                    <a:pt x="120" y="305"/>
                  </a:cubicBezTo>
                  <a:moveTo>
                    <a:pt x="120" y="273"/>
                  </a:moveTo>
                  <a:cubicBezTo>
                    <a:pt x="200" y="273"/>
                    <a:pt x="200" y="273"/>
                    <a:pt x="200" y="273"/>
                  </a:cubicBezTo>
                  <a:cubicBezTo>
                    <a:pt x="205" y="273"/>
                    <a:pt x="208" y="270"/>
                    <a:pt x="208" y="265"/>
                  </a:cubicBezTo>
                  <a:cubicBezTo>
                    <a:pt x="208" y="261"/>
                    <a:pt x="205" y="257"/>
                    <a:pt x="200" y="257"/>
                  </a:cubicBezTo>
                  <a:cubicBezTo>
                    <a:pt x="120" y="257"/>
                    <a:pt x="120" y="257"/>
                    <a:pt x="120" y="257"/>
                  </a:cubicBezTo>
                  <a:cubicBezTo>
                    <a:pt x="116" y="257"/>
                    <a:pt x="112" y="261"/>
                    <a:pt x="112" y="265"/>
                  </a:cubicBezTo>
                  <a:cubicBezTo>
                    <a:pt x="112" y="270"/>
                    <a:pt x="116" y="273"/>
                    <a:pt x="120" y="273"/>
                  </a:cubicBezTo>
                  <a:moveTo>
                    <a:pt x="240" y="145"/>
                  </a:moveTo>
                  <a:cubicBezTo>
                    <a:pt x="232" y="145"/>
                    <a:pt x="224" y="152"/>
                    <a:pt x="224" y="161"/>
                  </a:cubicBezTo>
                  <a:cubicBezTo>
                    <a:pt x="224" y="170"/>
                    <a:pt x="232" y="177"/>
                    <a:pt x="240" y="177"/>
                  </a:cubicBezTo>
                  <a:cubicBezTo>
                    <a:pt x="249" y="177"/>
                    <a:pt x="256" y="170"/>
                    <a:pt x="256" y="161"/>
                  </a:cubicBezTo>
                  <a:cubicBezTo>
                    <a:pt x="256" y="152"/>
                    <a:pt x="249" y="145"/>
                    <a:pt x="240" y="145"/>
                  </a:cubicBezTo>
                  <a:moveTo>
                    <a:pt x="289" y="145"/>
                  </a:moveTo>
                  <a:cubicBezTo>
                    <a:pt x="280" y="145"/>
                    <a:pt x="273" y="152"/>
                    <a:pt x="273" y="161"/>
                  </a:cubicBezTo>
                  <a:cubicBezTo>
                    <a:pt x="273" y="170"/>
                    <a:pt x="280" y="177"/>
                    <a:pt x="289" y="177"/>
                  </a:cubicBezTo>
                  <a:cubicBezTo>
                    <a:pt x="297" y="177"/>
                    <a:pt x="305" y="170"/>
                    <a:pt x="305" y="161"/>
                  </a:cubicBezTo>
                  <a:cubicBezTo>
                    <a:pt x="305" y="152"/>
                    <a:pt x="297" y="145"/>
                    <a:pt x="289" y="145"/>
                  </a:cubicBezTo>
                  <a:moveTo>
                    <a:pt x="305" y="97"/>
                  </a:moveTo>
                  <a:cubicBezTo>
                    <a:pt x="289" y="97"/>
                    <a:pt x="289" y="97"/>
                    <a:pt x="289" y="97"/>
                  </a:cubicBezTo>
                  <a:cubicBezTo>
                    <a:pt x="289" y="16"/>
                    <a:pt x="289" y="16"/>
                    <a:pt x="289" y="16"/>
                  </a:cubicBezTo>
                  <a:cubicBezTo>
                    <a:pt x="289" y="8"/>
                    <a:pt x="281" y="0"/>
                    <a:pt x="273" y="0"/>
                  </a:cubicBezTo>
                  <a:cubicBezTo>
                    <a:pt x="80" y="0"/>
                    <a:pt x="80" y="0"/>
                    <a:pt x="80" y="0"/>
                  </a:cubicBezTo>
                  <a:cubicBezTo>
                    <a:pt x="71" y="0"/>
                    <a:pt x="64" y="8"/>
                    <a:pt x="64" y="16"/>
                  </a:cubicBezTo>
                  <a:cubicBezTo>
                    <a:pt x="64" y="97"/>
                    <a:pt x="64" y="97"/>
                    <a:pt x="64" y="97"/>
                  </a:cubicBezTo>
                  <a:cubicBezTo>
                    <a:pt x="48" y="97"/>
                    <a:pt x="48" y="97"/>
                    <a:pt x="48" y="97"/>
                  </a:cubicBezTo>
                  <a:cubicBezTo>
                    <a:pt x="21" y="97"/>
                    <a:pt x="0" y="118"/>
                    <a:pt x="0" y="145"/>
                  </a:cubicBezTo>
                  <a:cubicBezTo>
                    <a:pt x="0" y="273"/>
                    <a:pt x="0" y="273"/>
                    <a:pt x="0" y="273"/>
                  </a:cubicBezTo>
                  <a:cubicBezTo>
                    <a:pt x="0" y="300"/>
                    <a:pt x="21" y="322"/>
                    <a:pt x="48" y="322"/>
                  </a:cubicBezTo>
                  <a:cubicBezTo>
                    <a:pt x="64" y="322"/>
                    <a:pt x="64" y="322"/>
                    <a:pt x="64" y="322"/>
                  </a:cubicBezTo>
                  <a:cubicBezTo>
                    <a:pt x="64" y="338"/>
                    <a:pt x="64" y="338"/>
                    <a:pt x="64" y="338"/>
                  </a:cubicBezTo>
                  <a:cubicBezTo>
                    <a:pt x="64" y="346"/>
                    <a:pt x="71" y="354"/>
                    <a:pt x="80" y="354"/>
                  </a:cubicBezTo>
                  <a:cubicBezTo>
                    <a:pt x="273" y="354"/>
                    <a:pt x="273" y="354"/>
                    <a:pt x="273" y="354"/>
                  </a:cubicBezTo>
                  <a:cubicBezTo>
                    <a:pt x="281" y="354"/>
                    <a:pt x="289" y="346"/>
                    <a:pt x="289" y="338"/>
                  </a:cubicBezTo>
                  <a:cubicBezTo>
                    <a:pt x="289" y="322"/>
                    <a:pt x="289" y="322"/>
                    <a:pt x="289" y="322"/>
                  </a:cubicBezTo>
                  <a:cubicBezTo>
                    <a:pt x="305" y="322"/>
                    <a:pt x="305" y="322"/>
                    <a:pt x="305" y="322"/>
                  </a:cubicBezTo>
                  <a:cubicBezTo>
                    <a:pt x="331" y="322"/>
                    <a:pt x="353" y="300"/>
                    <a:pt x="353" y="273"/>
                  </a:cubicBezTo>
                  <a:cubicBezTo>
                    <a:pt x="353" y="145"/>
                    <a:pt x="353" y="145"/>
                    <a:pt x="353" y="145"/>
                  </a:cubicBezTo>
                  <a:cubicBezTo>
                    <a:pt x="353" y="118"/>
                    <a:pt x="331" y="97"/>
                    <a:pt x="305" y="97"/>
                  </a:cubicBezTo>
                  <a:moveTo>
                    <a:pt x="80" y="16"/>
                  </a:moveTo>
                  <a:cubicBezTo>
                    <a:pt x="273" y="16"/>
                    <a:pt x="273" y="16"/>
                    <a:pt x="273" y="16"/>
                  </a:cubicBezTo>
                  <a:cubicBezTo>
                    <a:pt x="273" y="97"/>
                    <a:pt x="273" y="97"/>
                    <a:pt x="273" y="97"/>
                  </a:cubicBezTo>
                  <a:cubicBezTo>
                    <a:pt x="80" y="97"/>
                    <a:pt x="80" y="97"/>
                    <a:pt x="80" y="97"/>
                  </a:cubicBezTo>
                  <a:lnTo>
                    <a:pt x="80" y="16"/>
                  </a:lnTo>
                  <a:close/>
                  <a:moveTo>
                    <a:pt x="273" y="338"/>
                  </a:moveTo>
                  <a:cubicBezTo>
                    <a:pt x="80" y="338"/>
                    <a:pt x="80" y="338"/>
                    <a:pt x="80" y="338"/>
                  </a:cubicBezTo>
                  <a:cubicBezTo>
                    <a:pt x="80" y="241"/>
                    <a:pt x="80" y="241"/>
                    <a:pt x="80" y="241"/>
                  </a:cubicBezTo>
                  <a:cubicBezTo>
                    <a:pt x="273" y="241"/>
                    <a:pt x="273" y="241"/>
                    <a:pt x="273" y="241"/>
                  </a:cubicBezTo>
                  <a:lnTo>
                    <a:pt x="273" y="338"/>
                  </a:lnTo>
                  <a:close/>
                  <a:moveTo>
                    <a:pt x="337" y="273"/>
                  </a:moveTo>
                  <a:cubicBezTo>
                    <a:pt x="337" y="291"/>
                    <a:pt x="322" y="305"/>
                    <a:pt x="305" y="305"/>
                  </a:cubicBezTo>
                  <a:cubicBezTo>
                    <a:pt x="289" y="305"/>
                    <a:pt x="289" y="305"/>
                    <a:pt x="289" y="305"/>
                  </a:cubicBezTo>
                  <a:cubicBezTo>
                    <a:pt x="289" y="241"/>
                    <a:pt x="289" y="241"/>
                    <a:pt x="289" y="241"/>
                  </a:cubicBezTo>
                  <a:cubicBezTo>
                    <a:pt x="289" y="232"/>
                    <a:pt x="281" y="225"/>
                    <a:pt x="273" y="225"/>
                  </a:cubicBezTo>
                  <a:cubicBezTo>
                    <a:pt x="80" y="225"/>
                    <a:pt x="80" y="225"/>
                    <a:pt x="80" y="225"/>
                  </a:cubicBezTo>
                  <a:cubicBezTo>
                    <a:pt x="71" y="225"/>
                    <a:pt x="64" y="232"/>
                    <a:pt x="64" y="241"/>
                  </a:cubicBezTo>
                  <a:cubicBezTo>
                    <a:pt x="64" y="305"/>
                    <a:pt x="64" y="305"/>
                    <a:pt x="64" y="305"/>
                  </a:cubicBezTo>
                  <a:cubicBezTo>
                    <a:pt x="48" y="305"/>
                    <a:pt x="48" y="305"/>
                    <a:pt x="48" y="305"/>
                  </a:cubicBezTo>
                  <a:cubicBezTo>
                    <a:pt x="30" y="305"/>
                    <a:pt x="16" y="291"/>
                    <a:pt x="16" y="273"/>
                  </a:cubicBezTo>
                  <a:cubicBezTo>
                    <a:pt x="16" y="145"/>
                    <a:pt x="16" y="145"/>
                    <a:pt x="16" y="145"/>
                  </a:cubicBezTo>
                  <a:cubicBezTo>
                    <a:pt x="16" y="127"/>
                    <a:pt x="30" y="113"/>
                    <a:pt x="48" y="113"/>
                  </a:cubicBezTo>
                  <a:cubicBezTo>
                    <a:pt x="305" y="113"/>
                    <a:pt x="305" y="113"/>
                    <a:pt x="305" y="113"/>
                  </a:cubicBezTo>
                  <a:cubicBezTo>
                    <a:pt x="322" y="113"/>
                    <a:pt x="337" y="127"/>
                    <a:pt x="337" y="145"/>
                  </a:cubicBezTo>
                  <a:lnTo>
                    <a:pt x="337" y="273"/>
                  </a:lnTo>
                  <a:close/>
                </a:path>
              </a:pathLst>
            </a:custGeom>
            <a:solidFill>
              <a:schemeClr val="bg1"/>
            </a:solidFill>
            <a:ln>
              <a:noFill/>
            </a:ln>
          </p:spPr>
          <p:txBody>
            <a:bodyPr vert="horz" wrap="square" lIns="34290" tIns="17145" rIns="34290" bIns="17145" numCol="1" anchor="t" anchorCtr="0" compatLnSpc="1">
              <a:prstTxWarp prst="textNoShape">
                <a:avLst/>
              </a:prstTxWarp>
            </a:bodyPr>
            <a:lstStyle/>
            <a:p>
              <a:endParaRPr lang="en-US" sz="506"/>
            </a:p>
          </p:txBody>
        </p:sp>
      </p:grpSp>
      <p:grpSp>
        <p:nvGrpSpPr>
          <p:cNvPr id="4" name="Group 3"/>
          <p:cNvGrpSpPr/>
          <p:nvPr/>
        </p:nvGrpSpPr>
        <p:grpSpPr>
          <a:xfrm>
            <a:off x="595187" y="1546310"/>
            <a:ext cx="448790" cy="448790"/>
            <a:chOff x="595187" y="1546310"/>
            <a:chExt cx="448790" cy="448790"/>
          </a:xfrm>
        </p:grpSpPr>
        <p:sp>
          <p:nvSpPr>
            <p:cNvPr id="6" name="Oval 5"/>
            <p:cNvSpPr/>
            <p:nvPr/>
          </p:nvSpPr>
          <p:spPr>
            <a:xfrm>
              <a:off x="595187" y="1546310"/>
              <a:ext cx="448790" cy="44879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6"/>
            <p:cNvSpPr>
              <a:spLocks noEditPoints="1"/>
            </p:cNvSpPr>
            <p:nvPr/>
          </p:nvSpPr>
          <p:spPr bwMode="auto">
            <a:xfrm>
              <a:off x="718833" y="1665288"/>
              <a:ext cx="210070" cy="210834"/>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bg1"/>
            </a:solidFill>
            <a:ln>
              <a:noFill/>
            </a:ln>
          </p:spPr>
          <p:txBody>
            <a:bodyPr vert="horz" wrap="square" lIns="34290" tIns="17145" rIns="34290" bIns="17145" numCol="1" anchor="t" anchorCtr="0" compatLnSpc="1">
              <a:prstTxWarp prst="textNoShape">
                <a:avLst/>
              </a:prstTxWarp>
            </a:bodyPr>
            <a:lstStyle/>
            <a:p>
              <a:endParaRPr lang="en-US" sz="506"/>
            </a:p>
          </p:txBody>
        </p:sp>
      </p:grpSp>
      <p:grpSp>
        <p:nvGrpSpPr>
          <p:cNvPr id="24" name="Group 23"/>
          <p:cNvGrpSpPr/>
          <p:nvPr/>
        </p:nvGrpSpPr>
        <p:grpSpPr>
          <a:xfrm>
            <a:off x="595187" y="3837460"/>
            <a:ext cx="448790" cy="448790"/>
            <a:chOff x="595187" y="3837460"/>
            <a:chExt cx="448790" cy="448790"/>
          </a:xfrm>
        </p:grpSpPr>
        <p:sp>
          <p:nvSpPr>
            <p:cNvPr id="8" name="Oval 7"/>
            <p:cNvSpPr/>
            <p:nvPr/>
          </p:nvSpPr>
          <p:spPr>
            <a:xfrm>
              <a:off x="595187" y="3837460"/>
              <a:ext cx="448790" cy="44879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4"/>
            <p:cNvSpPr>
              <a:spLocks noEditPoints="1"/>
            </p:cNvSpPr>
            <p:nvPr/>
          </p:nvSpPr>
          <p:spPr bwMode="auto">
            <a:xfrm>
              <a:off x="715571" y="3952876"/>
              <a:ext cx="217168" cy="217958"/>
            </a:xfrm>
            <a:custGeom>
              <a:avLst/>
              <a:gdLst>
                <a:gd name="T0" fmla="*/ 193 w 353"/>
                <a:gd name="T1" fmla="*/ 96 h 353"/>
                <a:gd name="T2" fmla="*/ 225 w 353"/>
                <a:gd name="T3" fmla="*/ 32 h 353"/>
                <a:gd name="T4" fmla="*/ 160 w 353"/>
                <a:gd name="T5" fmla="*/ 0 h 353"/>
                <a:gd name="T6" fmla="*/ 128 w 353"/>
                <a:gd name="T7" fmla="*/ 64 h 353"/>
                <a:gd name="T8" fmla="*/ 144 w 353"/>
                <a:gd name="T9" fmla="*/ 32 h 353"/>
                <a:gd name="T10" fmla="*/ 193 w 353"/>
                <a:gd name="T11" fmla="*/ 16 h 353"/>
                <a:gd name="T12" fmla="*/ 209 w 353"/>
                <a:gd name="T13" fmla="*/ 64 h 353"/>
                <a:gd name="T14" fmla="*/ 160 w 353"/>
                <a:gd name="T15" fmla="*/ 80 h 353"/>
                <a:gd name="T16" fmla="*/ 144 w 353"/>
                <a:gd name="T17" fmla="*/ 32 h 353"/>
                <a:gd name="T18" fmla="*/ 56 w 353"/>
                <a:gd name="T19" fmla="*/ 233 h 353"/>
                <a:gd name="T20" fmla="*/ 168 w 353"/>
                <a:gd name="T21" fmla="*/ 176 h 353"/>
                <a:gd name="T22" fmla="*/ 176 w 353"/>
                <a:gd name="T23" fmla="*/ 241 h 353"/>
                <a:gd name="T24" fmla="*/ 185 w 353"/>
                <a:gd name="T25" fmla="*/ 176 h 353"/>
                <a:gd name="T26" fmla="*/ 297 w 353"/>
                <a:gd name="T27" fmla="*/ 233 h 353"/>
                <a:gd name="T28" fmla="*/ 313 w 353"/>
                <a:gd name="T29" fmla="*/ 233 h 353"/>
                <a:gd name="T30" fmla="*/ 305 w 353"/>
                <a:gd name="T31" fmla="*/ 160 h 353"/>
                <a:gd name="T32" fmla="*/ 185 w 353"/>
                <a:gd name="T33" fmla="*/ 120 h 353"/>
                <a:gd name="T34" fmla="*/ 168 w 353"/>
                <a:gd name="T35" fmla="*/ 120 h 353"/>
                <a:gd name="T36" fmla="*/ 48 w 353"/>
                <a:gd name="T37" fmla="*/ 160 h 353"/>
                <a:gd name="T38" fmla="*/ 40 w 353"/>
                <a:gd name="T39" fmla="*/ 233 h 353"/>
                <a:gd name="T40" fmla="*/ 64 w 353"/>
                <a:gd name="T41" fmla="*/ 257 h 353"/>
                <a:gd name="T42" fmla="*/ 0 w 353"/>
                <a:gd name="T43" fmla="*/ 289 h 353"/>
                <a:gd name="T44" fmla="*/ 32 w 353"/>
                <a:gd name="T45" fmla="*/ 353 h 353"/>
                <a:gd name="T46" fmla="*/ 96 w 353"/>
                <a:gd name="T47" fmla="*/ 321 h 353"/>
                <a:gd name="T48" fmla="*/ 64 w 353"/>
                <a:gd name="T49" fmla="*/ 257 h 353"/>
                <a:gd name="T50" fmla="*/ 64 w 353"/>
                <a:gd name="T51" fmla="*/ 337 h 353"/>
                <a:gd name="T52" fmla="*/ 16 w 353"/>
                <a:gd name="T53" fmla="*/ 321 h 353"/>
                <a:gd name="T54" fmla="*/ 32 w 353"/>
                <a:gd name="T55" fmla="*/ 273 h 353"/>
                <a:gd name="T56" fmla="*/ 80 w 353"/>
                <a:gd name="T57" fmla="*/ 289 h 353"/>
                <a:gd name="T58" fmla="*/ 321 w 353"/>
                <a:gd name="T59" fmla="*/ 257 h 353"/>
                <a:gd name="T60" fmla="*/ 257 w 353"/>
                <a:gd name="T61" fmla="*/ 289 h 353"/>
                <a:gd name="T62" fmla="*/ 289 w 353"/>
                <a:gd name="T63" fmla="*/ 353 h 353"/>
                <a:gd name="T64" fmla="*/ 353 w 353"/>
                <a:gd name="T65" fmla="*/ 321 h 353"/>
                <a:gd name="T66" fmla="*/ 321 w 353"/>
                <a:gd name="T67" fmla="*/ 257 h 353"/>
                <a:gd name="T68" fmla="*/ 321 w 353"/>
                <a:gd name="T69" fmla="*/ 337 h 353"/>
                <a:gd name="T70" fmla="*/ 273 w 353"/>
                <a:gd name="T71" fmla="*/ 321 h 353"/>
                <a:gd name="T72" fmla="*/ 289 w 353"/>
                <a:gd name="T73" fmla="*/ 273 h 353"/>
                <a:gd name="T74" fmla="*/ 337 w 353"/>
                <a:gd name="T75" fmla="*/ 289 h 353"/>
                <a:gd name="T76" fmla="*/ 193 w 353"/>
                <a:gd name="T77" fmla="*/ 257 h 353"/>
                <a:gd name="T78" fmla="*/ 128 w 353"/>
                <a:gd name="T79" fmla="*/ 289 h 353"/>
                <a:gd name="T80" fmla="*/ 160 w 353"/>
                <a:gd name="T81" fmla="*/ 353 h 353"/>
                <a:gd name="T82" fmla="*/ 225 w 353"/>
                <a:gd name="T83" fmla="*/ 321 h 353"/>
                <a:gd name="T84" fmla="*/ 193 w 353"/>
                <a:gd name="T85" fmla="*/ 257 h 353"/>
                <a:gd name="T86" fmla="*/ 193 w 353"/>
                <a:gd name="T87" fmla="*/ 337 h 353"/>
                <a:gd name="T88" fmla="*/ 144 w 353"/>
                <a:gd name="T89" fmla="*/ 321 h 353"/>
                <a:gd name="T90" fmla="*/ 160 w 353"/>
                <a:gd name="T91" fmla="*/ 273 h 353"/>
                <a:gd name="T92" fmla="*/ 209 w 353"/>
                <a:gd name="T93"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353">
                  <a:moveTo>
                    <a:pt x="160" y="96"/>
                  </a:moveTo>
                  <a:cubicBezTo>
                    <a:pt x="193" y="96"/>
                    <a:pt x="193" y="96"/>
                    <a:pt x="193" y="96"/>
                  </a:cubicBezTo>
                  <a:cubicBezTo>
                    <a:pt x="210" y="96"/>
                    <a:pt x="225" y="82"/>
                    <a:pt x="225" y="64"/>
                  </a:cubicBezTo>
                  <a:cubicBezTo>
                    <a:pt x="225" y="32"/>
                    <a:pt x="225" y="32"/>
                    <a:pt x="225" y="32"/>
                  </a:cubicBezTo>
                  <a:cubicBezTo>
                    <a:pt x="225" y="14"/>
                    <a:pt x="210" y="0"/>
                    <a:pt x="193" y="0"/>
                  </a:cubicBezTo>
                  <a:cubicBezTo>
                    <a:pt x="160" y="0"/>
                    <a:pt x="160" y="0"/>
                    <a:pt x="160" y="0"/>
                  </a:cubicBezTo>
                  <a:cubicBezTo>
                    <a:pt x="143" y="0"/>
                    <a:pt x="128" y="14"/>
                    <a:pt x="128" y="32"/>
                  </a:cubicBezTo>
                  <a:cubicBezTo>
                    <a:pt x="128" y="64"/>
                    <a:pt x="128" y="64"/>
                    <a:pt x="128" y="64"/>
                  </a:cubicBezTo>
                  <a:cubicBezTo>
                    <a:pt x="128" y="82"/>
                    <a:pt x="143" y="96"/>
                    <a:pt x="160" y="96"/>
                  </a:cubicBezTo>
                  <a:moveTo>
                    <a:pt x="144" y="32"/>
                  </a:moveTo>
                  <a:cubicBezTo>
                    <a:pt x="144" y="23"/>
                    <a:pt x="152" y="16"/>
                    <a:pt x="160" y="16"/>
                  </a:cubicBezTo>
                  <a:cubicBezTo>
                    <a:pt x="193" y="16"/>
                    <a:pt x="193" y="16"/>
                    <a:pt x="193" y="16"/>
                  </a:cubicBezTo>
                  <a:cubicBezTo>
                    <a:pt x="201" y="16"/>
                    <a:pt x="209" y="23"/>
                    <a:pt x="209" y="32"/>
                  </a:cubicBezTo>
                  <a:cubicBezTo>
                    <a:pt x="209" y="64"/>
                    <a:pt x="209" y="64"/>
                    <a:pt x="209" y="64"/>
                  </a:cubicBezTo>
                  <a:cubicBezTo>
                    <a:pt x="209" y="73"/>
                    <a:pt x="201" y="80"/>
                    <a:pt x="193" y="80"/>
                  </a:cubicBezTo>
                  <a:cubicBezTo>
                    <a:pt x="160" y="80"/>
                    <a:pt x="160" y="80"/>
                    <a:pt x="160" y="80"/>
                  </a:cubicBezTo>
                  <a:cubicBezTo>
                    <a:pt x="152" y="80"/>
                    <a:pt x="144" y="73"/>
                    <a:pt x="144" y="64"/>
                  </a:cubicBezTo>
                  <a:lnTo>
                    <a:pt x="144" y="32"/>
                  </a:lnTo>
                  <a:close/>
                  <a:moveTo>
                    <a:pt x="48" y="241"/>
                  </a:moveTo>
                  <a:cubicBezTo>
                    <a:pt x="52" y="241"/>
                    <a:pt x="56" y="237"/>
                    <a:pt x="56" y="233"/>
                  </a:cubicBezTo>
                  <a:cubicBezTo>
                    <a:pt x="56" y="176"/>
                    <a:pt x="56" y="176"/>
                    <a:pt x="56" y="176"/>
                  </a:cubicBezTo>
                  <a:cubicBezTo>
                    <a:pt x="168" y="176"/>
                    <a:pt x="168" y="176"/>
                    <a:pt x="168" y="176"/>
                  </a:cubicBezTo>
                  <a:cubicBezTo>
                    <a:pt x="168" y="233"/>
                    <a:pt x="168" y="233"/>
                    <a:pt x="168" y="233"/>
                  </a:cubicBezTo>
                  <a:cubicBezTo>
                    <a:pt x="168" y="237"/>
                    <a:pt x="172" y="241"/>
                    <a:pt x="176" y="241"/>
                  </a:cubicBezTo>
                  <a:cubicBezTo>
                    <a:pt x="181" y="241"/>
                    <a:pt x="185" y="237"/>
                    <a:pt x="185" y="233"/>
                  </a:cubicBezTo>
                  <a:cubicBezTo>
                    <a:pt x="185" y="176"/>
                    <a:pt x="185" y="176"/>
                    <a:pt x="185" y="176"/>
                  </a:cubicBezTo>
                  <a:cubicBezTo>
                    <a:pt x="297" y="176"/>
                    <a:pt x="297" y="176"/>
                    <a:pt x="297" y="176"/>
                  </a:cubicBezTo>
                  <a:cubicBezTo>
                    <a:pt x="297" y="233"/>
                    <a:pt x="297" y="233"/>
                    <a:pt x="297" y="233"/>
                  </a:cubicBezTo>
                  <a:cubicBezTo>
                    <a:pt x="297" y="237"/>
                    <a:pt x="301" y="241"/>
                    <a:pt x="305" y="241"/>
                  </a:cubicBezTo>
                  <a:cubicBezTo>
                    <a:pt x="309" y="241"/>
                    <a:pt x="313" y="237"/>
                    <a:pt x="313" y="233"/>
                  </a:cubicBezTo>
                  <a:cubicBezTo>
                    <a:pt x="313" y="168"/>
                    <a:pt x="313" y="168"/>
                    <a:pt x="313" y="168"/>
                  </a:cubicBezTo>
                  <a:cubicBezTo>
                    <a:pt x="313" y="164"/>
                    <a:pt x="309" y="160"/>
                    <a:pt x="305" y="160"/>
                  </a:cubicBezTo>
                  <a:cubicBezTo>
                    <a:pt x="185" y="160"/>
                    <a:pt x="185" y="160"/>
                    <a:pt x="185" y="160"/>
                  </a:cubicBezTo>
                  <a:cubicBezTo>
                    <a:pt x="185" y="120"/>
                    <a:pt x="185" y="120"/>
                    <a:pt x="185" y="120"/>
                  </a:cubicBezTo>
                  <a:cubicBezTo>
                    <a:pt x="185" y="116"/>
                    <a:pt x="181" y="112"/>
                    <a:pt x="176" y="112"/>
                  </a:cubicBezTo>
                  <a:cubicBezTo>
                    <a:pt x="172" y="112"/>
                    <a:pt x="168" y="116"/>
                    <a:pt x="168" y="120"/>
                  </a:cubicBezTo>
                  <a:cubicBezTo>
                    <a:pt x="168" y="160"/>
                    <a:pt x="168" y="160"/>
                    <a:pt x="168" y="160"/>
                  </a:cubicBezTo>
                  <a:cubicBezTo>
                    <a:pt x="48" y="160"/>
                    <a:pt x="48" y="160"/>
                    <a:pt x="48" y="160"/>
                  </a:cubicBezTo>
                  <a:cubicBezTo>
                    <a:pt x="44" y="160"/>
                    <a:pt x="40" y="164"/>
                    <a:pt x="40" y="168"/>
                  </a:cubicBezTo>
                  <a:cubicBezTo>
                    <a:pt x="40" y="233"/>
                    <a:pt x="40" y="233"/>
                    <a:pt x="40" y="233"/>
                  </a:cubicBezTo>
                  <a:cubicBezTo>
                    <a:pt x="40" y="237"/>
                    <a:pt x="44" y="241"/>
                    <a:pt x="48" y="241"/>
                  </a:cubicBezTo>
                  <a:moveTo>
                    <a:pt x="64" y="257"/>
                  </a:moveTo>
                  <a:cubicBezTo>
                    <a:pt x="32" y="257"/>
                    <a:pt x="32" y="257"/>
                    <a:pt x="32" y="257"/>
                  </a:cubicBezTo>
                  <a:cubicBezTo>
                    <a:pt x="14" y="257"/>
                    <a:pt x="0" y="271"/>
                    <a:pt x="0" y="289"/>
                  </a:cubicBezTo>
                  <a:cubicBezTo>
                    <a:pt x="0" y="321"/>
                    <a:pt x="0" y="321"/>
                    <a:pt x="0" y="321"/>
                  </a:cubicBezTo>
                  <a:cubicBezTo>
                    <a:pt x="0" y="339"/>
                    <a:pt x="14" y="353"/>
                    <a:pt x="32" y="353"/>
                  </a:cubicBezTo>
                  <a:cubicBezTo>
                    <a:pt x="64" y="353"/>
                    <a:pt x="64" y="353"/>
                    <a:pt x="64" y="353"/>
                  </a:cubicBezTo>
                  <a:cubicBezTo>
                    <a:pt x="82" y="353"/>
                    <a:pt x="96" y="339"/>
                    <a:pt x="96" y="321"/>
                  </a:cubicBezTo>
                  <a:cubicBezTo>
                    <a:pt x="96" y="289"/>
                    <a:pt x="96" y="289"/>
                    <a:pt x="96" y="289"/>
                  </a:cubicBezTo>
                  <a:cubicBezTo>
                    <a:pt x="96" y="271"/>
                    <a:pt x="82" y="257"/>
                    <a:pt x="64" y="257"/>
                  </a:cubicBezTo>
                  <a:moveTo>
                    <a:pt x="80" y="321"/>
                  </a:moveTo>
                  <a:cubicBezTo>
                    <a:pt x="80" y="330"/>
                    <a:pt x="73" y="337"/>
                    <a:pt x="64" y="337"/>
                  </a:cubicBezTo>
                  <a:cubicBezTo>
                    <a:pt x="32" y="337"/>
                    <a:pt x="32" y="337"/>
                    <a:pt x="32" y="337"/>
                  </a:cubicBezTo>
                  <a:cubicBezTo>
                    <a:pt x="23" y="337"/>
                    <a:pt x="16" y="330"/>
                    <a:pt x="16" y="321"/>
                  </a:cubicBezTo>
                  <a:cubicBezTo>
                    <a:pt x="16" y="289"/>
                    <a:pt x="16" y="289"/>
                    <a:pt x="16" y="289"/>
                  </a:cubicBezTo>
                  <a:cubicBezTo>
                    <a:pt x="16" y="280"/>
                    <a:pt x="23" y="273"/>
                    <a:pt x="32" y="273"/>
                  </a:cubicBezTo>
                  <a:cubicBezTo>
                    <a:pt x="64" y="273"/>
                    <a:pt x="64" y="273"/>
                    <a:pt x="64" y="273"/>
                  </a:cubicBezTo>
                  <a:cubicBezTo>
                    <a:pt x="73" y="273"/>
                    <a:pt x="80" y="280"/>
                    <a:pt x="80" y="289"/>
                  </a:cubicBezTo>
                  <a:lnTo>
                    <a:pt x="80" y="321"/>
                  </a:lnTo>
                  <a:close/>
                  <a:moveTo>
                    <a:pt x="321" y="257"/>
                  </a:moveTo>
                  <a:cubicBezTo>
                    <a:pt x="289" y="257"/>
                    <a:pt x="289" y="257"/>
                    <a:pt x="289" y="257"/>
                  </a:cubicBezTo>
                  <a:cubicBezTo>
                    <a:pt x="271" y="257"/>
                    <a:pt x="257" y="271"/>
                    <a:pt x="257" y="289"/>
                  </a:cubicBezTo>
                  <a:cubicBezTo>
                    <a:pt x="257" y="321"/>
                    <a:pt x="257" y="321"/>
                    <a:pt x="257" y="321"/>
                  </a:cubicBezTo>
                  <a:cubicBezTo>
                    <a:pt x="257" y="339"/>
                    <a:pt x="271" y="353"/>
                    <a:pt x="289" y="353"/>
                  </a:cubicBezTo>
                  <a:cubicBezTo>
                    <a:pt x="321" y="353"/>
                    <a:pt x="321" y="353"/>
                    <a:pt x="321" y="353"/>
                  </a:cubicBezTo>
                  <a:cubicBezTo>
                    <a:pt x="339" y="353"/>
                    <a:pt x="353" y="339"/>
                    <a:pt x="353" y="321"/>
                  </a:cubicBezTo>
                  <a:cubicBezTo>
                    <a:pt x="353" y="289"/>
                    <a:pt x="353" y="289"/>
                    <a:pt x="353" y="289"/>
                  </a:cubicBezTo>
                  <a:cubicBezTo>
                    <a:pt x="353" y="271"/>
                    <a:pt x="339" y="257"/>
                    <a:pt x="321" y="257"/>
                  </a:cubicBezTo>
                  <a:moveTo>
                    <a:pt x="337" y="321"/>
                  </a:moveTo>
                  <a:cubicBezTo>
                    <a:pt x="337" y="330"/>
                    <a:pt x="330" y="337"/>
                    <a:pt x="321" y="337"/>
                  </a:cubicBezTo>
                  <a:cubicBezTo>
                    <a:pt x="289" y="337"/>
                    <a:pt x="289" y="337"/>
                    <a:pt x="289" y="337"/>
                  </a:cubicBezTo>
                  <a:cubicBezTo>
                    <a:pt x="280" y="337"/>
                    <a:pt x="273" y="330"/>
                    <a:pt x="273" y="321"/>
                  </a:cubicBezTo>
                  <a:cubicBezTo>
                    <a:pt x="273" y="289"/>
                    <a:pt x="273" y="289"/>
                    <a:pt x="273" y="289"/>
                  </a:cubicBezTo>
                  <a:cubicBezTo>
                    <a:pt x="273" y="280"/>
                    <a:pt x="280" y="273"/>
                    <a:pt x="289" y="273"/>
                  </a:cubicBezTo>
                  <a:cubicBezTo>
                    <a:pt x="321" y="273"/>
                    <a:pt x="321" y="273"/>
                    <a:pt x="321" y="273"/>
                  </a:cubicBezTo>
                  <a:cubicBezTo>
                    <a:pt x="330" y="273"/>
                    <a:pt x="337" y="280"/>
                    <a:pt x="337" y="289"/>
                  </a:cubicBezTo>
                  <a:lnTo>
                    <a:pt x="337" y="321"/>
                  </a:lnTo>
                  <a:close/>
                  <a:moveTo>
                    <a:pt x="193" y="257"/>
                  </a:moveTo>
                  <a:cubicBezTo>
                    <a:pt x="160" y="257"/>
                    <a:pt x="160" y="257"/>
                    <a:pt x="160" y="257"/>
                  </a:cubicBezTo>
                  <a:cubicBezTo>
                    <a:pt x="143" y="257"/>
                    <a:pt x="128" y="271"/>
                    <a:pt x="128" y="289"/>
                  </a:cubicBezTo>
                  <a:cubicBezTo>
                    <a:pt x="128" y="321"/>
                    <a:pt x="128" y="321"/>
                    <a:pt x="128" y="321"/>
                  </a:cubicBezTo>
                  <a:cubicBezTo>
                    <a:pt x="128" y="339"/>
                    <a:pt x="143" y="353"/>
                    <a:pt x="160" y="353"/>
                  </a:cubicBezTo>
                  <a:cubicBezTo>
                    <a:pt x="193" y="353"/>
                    <a:pt x="193" y="353"/>
                    <a:pt x="193" y="353"/>
                  </a:cubicBezTo>
                  <a:cubicBezTo>
                    <a:pt x="210" y="353"/>
                    <a:pt x="225" y="339"/>
                    <a:pt x="225" y="321"/>
                  </a:cubicBezTo>
                  <a:cubicBezTo>
                    <a:pt x="225" y="289"/>
                    <a:pt x="225" y="289"/>
                    <a:pt x="225" y="289"/>
                  </a:cubicBezTo>
                  <a:cubicBezTo>
                    <a:pt x="225" y="271"/>
                    <a:pt x="210" y="257"/>
                    <a:pt x="193" y="257"/>
                  </a:cubicBezTo>
                  <a:moveTo>
                    <a:pt x="209" y="321"/>
                  </a:moveTo>
                  <a:cubicBezTo>
                    <a:pt x="209" y="330"/>
                    <a:pt x="201" y="337"/>
                    <a:pt x="193" y="337"/>
                  </a:cubicBezTo>
                  <a:cubicBezTo>
                    <a:pt x="160" y="337"/>
                    <a:pt x="160" y="337"/>
                    <a:pt x="160" y="337"/>
                  </a:cubicBezTo>
                  <a:cubicBezTo>
                    <a:pt x="152" y="337"/>
                    <a:pt x="144" y="330"/>
                    <a:pt x="144" y="321"/>
                  </a:cubicBezTo>
                  <a:cubicBezTo>
                    <a:pt x="144" y="289"/>
                    <a:pt x="144" y="289"/>
                    <a:pt x="144" y="289"/>
                  </a:cubicBezTo>
                  <a:cubicBezTo>
                    <a:pt x="144" y="280"/>
                    <a:pt x="152" y="273"/>
                    <a:pt x="160" y="273"/>
                  </a:cubicBezTo>
                  <a:cubicBezTo>
                    <a:pt x="193" y="273"/>
                    <a:pt x="193" y="273"/>
                    <a:pt x="193" y="273"/>
                  </a:cubicBezTo>
                  <a:cubicBezTo>
                    <a:pt x="201" y="273"/>
                    <a:pt x="209" y="280"/>
                    <a:pt x="209" y="289"/>
                  </a:cubicBezTo>
                  <a:lnTo>
                    <a:pt x="209" y="321"/>
                  </a:lnTo>
                  <a:close/>
                </a:path>
              </a:pathLst>
            </a:custGeom>
            <a:solidFill>
              <a:schemeClr val="bg1"/>
            </a:solidFill>
            <a:ln>
              <a:noFill/>
            </a:ln>
          </p:spPr>
          <p:txBody>
            <a:bodyPr vert="horz" wrap="square" lIns="34290" tIns="17145" rIns="34290" bIns="17145" numCol="1" anchor="t" anchorCtr="0" compatLnSpc="1">
              <a:prstTxWarp prst="textNoShape">
                <a:avLst/>
              </a:prstTxWarp>
            </a:bodyPr>
            <a:lstStyle/>
            <a:p>
              <a:endParaRPr lang="en-US" sz="506"/>
            </a:p>
          </p:txBody>
        </p:sp>
      </p:grpSp>
      <p:pic>
        <p:nvPicPr>
          <p:cNvPr id="36" name="Picture 35">
            <a:extLst>
              <a:ext uri="{FF2B5EF4-FFF2-40B4-BE49-F238E27FC236}">
                <a16:creationId xmlns:a16="http://schemas.microsoft.com/office/drawing/2014/main" id="{75FB10D1-F879-9F42-9527-268F792459E5}"/>
              </a:ext>
            </a:extLst>
          </p:cNvPr>
          <p:cNvPicPr>
            <a:picLocks noChangeAspect="1"/>
          </p:cNvPicPr>
          <p:nvPr/>
        </p:nvPicPr>
        <p:blipFill>
          <a:blip r:embed="rId2"/>
          <a:stretch>
            <a:fillRect/>
          </a:stretch>
        </p:blipFill>
        <p:spPr>
          <a:xfrm>
            <a:off x="4604868" y="1784910"/>
            <a:ext cx="4389578" cy="1980129"/>
          </a:xfrm>
          <a:prstGeom prst="rect">
            <a:avLst/>
          </a:prstGeom>
        </p:spPr>
      </p:pic>
      <p:grpSp>
        <p:nvGrpSpPr>
          <p:cNvPr id="31" name="Group 30">
            <a:extLst>
              <a:ext uri="{FF2B5EF4-FFF2-40B4-BE49-F238E27FC236}">
                <a16:creationId xmlns:a16="http://schemas.microsoft.com/office/drawing/2014/main" id="{2FC0C41F-A609-7E4F-A841-CB067E78EBB6}"/>
              </a:ext>
            </a:extLst>
          </p:cNvPr>
          <p:cNvGrpSpPr/>
          <p:nvPr/>
        </p:nvGrpSpPr>
        <p:grpSpPr>
          <a:xfrm>
            <a:off x="571978" y="2302555"/>
            <a:ext cx="471999" cy="471997"/>
            <a:chOff x="3491193" y="1547349"/>
            <a:chExt cx="471999" cy="471997"/>
          </a:xfrm>
        </p:grpSpPr>
        <p:sp>
          <p:nvSpPr>
            <p:cNvPr id="32" name="Oval 31">
              <a:extLst>
                <a:ext uri="{FF2B5EF4-FFF2-40B4-BE49-F238E27FC236}">
                  <a16:creationId xmlns:a16="http://schemas.microsoft.com/office/drawing/2014/main" id="{298D85C6-15B6-D44D-936B-9BB9CDFECF14}"/>
                </a:ext>
              </a:extLst>
            </p:cNvPr>
            <p:cNvSpPr/>
            <p:nvPr/>
          </p:nvSpPr>
          <p:spPr>
            <a:xfrm>
              <a:off x="3491193" y="1547349"/>
              <a:ext cx="471999" cy="4719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33" name="Freeform 54">
              <a:extLst>
                <a:ext uri="{FF2B5EF4-FFF2-40B4-BE49-F238E27FC236}">
                  <a16:creationId xmlns:a16="http://schemas.microsoft.com/office/drawing/2014/main" id="{77B910FB-7CAB-AB41-838E-780731732D07}"/>
                </a:ext>
              </a:extLst>
            </p:cNvPr>
            <p:cNvSpPr>
              <a:spLocks noEditPoints="1"/>
            </p:cNvSpPr>
            <p:nvPr/>
          </p:nvSpPr>
          <p:spPr bwMode="auto">
            <a:xfrm>
              <a:off x="3615895" y="1674813"/>
              <a:ext cx="222594" cy="217068"/>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34290" tIns="17145" rIns="34290" bIns="17145" numCol="1" anchor="t" anchorCtr="0" compatLnSpc="1">
              <a:prstTxWarp prst="textNoShape">
                <a:avLst/>
              </a:prstTxWarp>
            </a:bodyPr>
            <a:lstStyle/>
            <a:p>
              <a:endParaRPr lang="en-US" sz="506"/>
            </a:p>
          </p:txBody>
        </p:sp>
      </p:grpSp>
    </p:spTree>
    <p:extLst>
      <p:ext uri="{BB962C8B-B14F-4D97-AF65-F5344CB8AC3E}">
        <p14:creationId xmlns:p14="http://schemas.microsoft.com/office/powerpoint/2010/main" val="3799376789"/>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250"/>
                                        <p:tgtEl>
                                          <p:spTgt spid="2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250"/>
                                        <p:tgtEl>
                                          <p:spTgt spid="27"/>
                                        </p:tgtEl>
                                      </p:cBhvr>
                                    </p:animEffect>
                                  </p:childTnLst>
                                </p:cTn>
                              </p:par>
                            </p:childTnLst>
                          </p:cTn>
                        </p:par>
                        <p:par>
                          <p:cTn id="17" fill="hold">
                            <p:stCondLst>
                              <p:cond delay="750"/>
                            </p:stCondLst>
                            <p:childTnLst>
                              <p:par>
                                <p:cTn id="18" presetID="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250" fill="hold"/>
                                        <p:tgtEl>
                                          <p:spTgt spid="23"/>
                                        </p:tgtEl>
                                        <p:attrNameLst>
                                          <p:attrName>ppt_x</p:attrName>
                                        </p:attrNameLst>
                                      </p:cBhvr>
                                      <p:tavLst>
                                        <p:tav tm="0">
                                          <p:val>
                                            <p:strVal val="0-#ppt_w/2"/>
                                          </p:val>
                                        </p:tav>
                                        <p:tav tm="100000">
                                          <p:val>
                                            <p:strVal val="#ppt_x"/>
                                          </p:val>
                                        </p:tav>
                                      </p:tavLst>
                                    </p:anim>
                                    <p:anim calcmode="lin" valueType="num">
                                      <p:cBhvr additive="base">
                                        <p:cTn id="21" dur="250" fill="hold"/>
                                        <p:tgtEl>
                                          <p:spTgt spid="2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250"/>
                                        <p:tgtEl>
                                          <p:spTgt spid="26"/>
                                        </p:tgtEl>
                                      </p:cBhvr>
                                    </p:animEffect>
                                  </p:childTnLst>
                                </p:cTn>
                              </p:par>
                            </p:childTnLst>
                          </p:cTn>
                        </p:par>
                        <p:par>
                          <p:cTn id="26" fill="hold">
                            <p:stCondLst>
                              <p:cond delay="1250"/>
                            </p:stCondLst>
                            <p:childTnLst>
                              <p:par>
                                <p:cTn id="27" presetID="2" presetClass="entr" presetSubtype="8"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250" fill="hold"/>
                                        <p:tgtEl>
                                          <p:spTgt spid="24"/>
                                        </p:tgtEl>
                                        <p:attrNameLst>
                                          <p:attrName>ppt_x</p:attrName>
                                        </p:attrNameLst>
                                      </p:cBhvr>
                                      <p:tavLst>
                                        <p:tav tm="0">
                                          <p:val>
                                            <p:strVal val="0-#ppt_w/2"/>
                                          </p:val>
                                        </p:tav>
                                        <p:tav tm="100000">
                                          <p:val>
                                            <p:strVal val="#ppt_x"/>
                                          </p:val>
                                        </p:tav>
                                      </p:tavLst>
                                    </p:anim>
                                    <p:anim calcmode="lin" valueType="num">
                                      <p:cBhvr additive="base">
                                        <p:cTn id="30" dur="250" fill="hold"/>
                                        <p:tgtEl>
                                          <p:spTgt spid="24"/>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250"/>
                                        <p:tgtEl>
                                          <p:spTgt spid="25"/>
                                        </p:tgtEl>
                                      </p:cBhvr>
                                    </p:animEffect>
                                  </p:childTnLst>
                                </p:cTn>
                              </p:par>
                            </p:childTnLst>
                          </p:cTn>
                        </p:par>
                        <p:par>
                          <p:cTn id="35" fill="hold">
                            <p:stCondLst>
                              <p:cond delay="1750"/>
                            </p:stCondLst>
                            <p:childTnLst>
                              <p:par>
                                <p:cTn id="36" presetID="6" presetClass="entr" presetSubtype="16" fill="hold" nodeType="afterEffect">
                                  <p:stCondLst>
                                    <p:cond delay="250"/>
                                  </p:stCondLst>
                                  <p:childTnLst>
                                    <p:set>
                                      <p:cBhvr>
                                        <p:cTn id="37" dur="1" fill="hold">
                                          <p:stCondLst>
                                            <p:cond delay="0"/>
                                          </p:stCondLst>
                                        </p:cTn>
                                        <p:tgtEl>
                                          <p:spTgt spid="31"/>
                                        </p:tgtEl>
                                        <p:attrNameLst>
                                          <p:attrName>style.visibility</p:attrName>
                                        </p:attrNameLst>
                                      </p:cBhvr>
                                      <p:to>
                                        <p:strVal val="visible"/>
                                      </p:to>
                                    </p:set>
                                    <p:animEffect transition="in" filter="circle(in)">
                                      <p:cBhvr>
                                        <p:cTn id="38"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CA8E1F-5168-3742-8B12-A1BB1443FCD9}"/>
              </a:ext>
            </a:extLst>
          </p:cNvPr>
          <p:cNvSpPr/>
          <p:nvPr/>
        </p:nvSpPr>
        <p:spPr>
          <a:xfrm>
            <a:off x="2483318" y="1347537"/>
            <a:ext cx="3984859" cy="295495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B01BB51-E441-0B49-8842-C2EE69D872EF}"/>
              </a:ext>
            </a:extLst>
          </p:cNvPr>
          <p:cNvSpPr>
            <a:spLocks noGrp="1"/>
          </p:cNvSpPr>
          <p:nvPr>
            <p:ph type="body" sz="quarter" idx="10"/>
          </p:nvPr>
        </p:nvSpPr>
        <p:spPr/>
        <p:txBody>
          <a:bodyPr/>
          <a:lstStyle/>
          <a:p>
            <a:r>
              <a:rPr lang="en-US" dirty="0">
                <a:solidFill>
                  <a:schemeClr val="accent2"/>
                </a:solidFill>
              </a:rPr>
              <a:t>Sarcastic note on </a:t>
            </a:r>
            <a:r>
              <a:rPr lang="en-US" dirty="0"/>
              <a:t>existing system</a:t>
            </a:r>
          </a:p>
        </p:txBody>
      </p:sp>
      <p:sp>
        <p:nvSpPr>
          <p:cNvPr id="3" name="Text Placeholder 2">
            <a:extLst>
              <a:ext uri="{FF2B5EF4-FFF2-40B4-BE49-F238E27FC236}">
                <a16:creationId xmlns:a16="http://schemas.microsoft.com/office/drawing/2014/main" id="{ADC4781F-C35D-D148-A7A5-E41E42ECBF3D}"/>
              </a:ext>
            </a:extLst>
          </p:cNvPr>
          <p:cNvSpPr>
            <a:spLocks noGrp="1"/>
          </p:cNvSpPr>
          <p:nvPr>
            <p:ph type="body" sz="quarter" idx="11"/>
          </p:nvPr>
        </p:nvSpPr>
        <p:spPr>
          <a:xfrm>
            <a:off x="606424" y="959101"/>
            <a:ext cx="7953374" cy="270342"/>
          </a:xfrm>
        </p:spPr>
        <p:txBody>
          <a:bodyPr/>
          <a:lstStyle/>
          <a:p>
            <a:pPr marL="171450" indent="-171450">
              <a:buFont typeface="Arial" panose="020B0604020202020204" pitchFamily="34" charset="0"/>
              <a:buChar char="•"/>
            </a:pPr>
            <a:r>
              <a:rPr lang="en-US" sz="1200" dirty="0"/>
              <a:t>Here is a meme on existing voting system with a lot more meaning to find (not support to any political party Just to say criticizers point of view)</a:t>
            </a:r>
          </a:p>
        </p:txBody>
      </p:sp>
      <p:pic>
        <p:nvPicPr>
          <p:cNvPr id="5" name="Picture Placeholder 4">
            <a:extLst>
              <a:ext uri="{FF2B5EF4-FFF2-40B4-BE49-F238E27FC236}">
                <a16:creationId xmlns:a16="http://schemas.microsoft.com/office/drawing/2014/main" id="{85F8FCB0-B9BD-3F4D-9B03-F113845DE571}"/>
              </a:ext>
            </a:extLst>
          </p:cNvPr>
          <p:cNvPicPr>
            <a:picLocks noGrp="1" noChangeAspect="1"/>
          </p:cNvPicPr>
          <p:nvPr>
            <p:ph type="pic" sz="quarter" idx="13"/>
          </p:nvPr>
        </p:nvPicPr>
        <p:blipFill>
          <a:blip r:embed="rId2"/>
          <a:srcRect t="3261" b="3261"/>
          <a:stretch>
            <a:fillRect/>
          </a:stretch>
        </p:blipFill>
        <p:spPr>
          <a:xfrm>
            <a:off x="2563602" y="1441199"/>
            <a:ext cx="3821113" cy="2743200"/>
          </a:xfrm>
          <a:prstGeom prst="rect">
            <a:avLst/>
          </a:prstGeom>
        </p:spPr>
      </p:pic>
    </p:spTree>
    <p:extLst>
      <p:ext uri="{BB962C8B-B14F-4D97-AF65-F5344CB8AC3E}">
        <p14:creationId xmlns:p14="http://schemas.microsoft.com/office/powerpoint/2010/main" val="857934905"/>
      </p:ext>
    </p:extLst>
  </p:cSld>
  <p:clrMapOvr>
    <a:masterClrMapping/>
  </p:clrMapOvr>
  <p:transition spd="slow"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front, large, holding, man&#10;&#10;Description automatically generated">
            <a:extLst>
              <a:ext uri="{FF2B5EF4-FFF2-40B4-BE49-F238E27FC236}">
                <a16:creationId xmlns:a16="http://schemas.microsoft.com/office/drawing/2014/main" id="{AAE8DA12-13E8-174E-BB26-89496F25A8E1}"/>
              </a:ext>
            </a:extLst>
          </p:cNvPr>
          <p:cNvPicPr>
            <a:picLocks noChangeAspect="1"/>
          </p:cNvPicPr>
          <p:nvPr/>
        </p:nvPicPr>
        <p:blipFill rotWithShape="1">
          <a:blip r:embed="rId2">
            <a:extLst>
              <a:ext uri="{28A0092B-C50C-407E-A947-70E740481C1C}">
                <a14:useLocalDpi xmlns:a14="http://schemas.microsoft.com/office/drawing/2010/main" val="0"/>
              </a:ext>
            </a:extLst>
          </a:blip>
          <a:srcRect b="3434"/>
          <a:stretch/>
        </p:blipFill>
        <p:spPr>
          <a:xfrm rot="21600000">
            <a:off x="20" y="10"/>
            <a:ext cx="9143980" cy="5143490"/>
          </a:xfrm>
          <a:prstGeom prst="rect">
            <a:avLst/>
          </a:prstGeom>
        </p:spPr>
      </p:pic>
    </p:spTree>
    <p:extLst>
      <p:ext uri="{BB962C8B-B14F-4D97-AF65-F5344CB8AC3E}">
        <p14:creationId xmlns:p14="http://schemas.microsoft.com/office/powerpoint/2010/main" val="1771473250"/>
      </p:ext>
    </p:extLst>
  </p:cSld>
  <p:clrMapOvr>
    <a:masterClrMapping/>
  </p:clrMapOvr>
  <p:transition spd="slow"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593725" y="1125952"/>
            <a:ext cx="0" cy="229892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70869" y="974016"/>
            <a:ext cx="2551972" cy="2509020"/>
          </a:xfrm>
          <a:prstGeom prst="rect">
            <a:avLst/>
          </a:prstGeom>
          <a:noFill/>
          <a:ln>
            <a:noFill/>
          </a:ln>
        </p:spPr>
        <p:txBody>
          <a:bodyPr wrap="square" lIns="0" tIns="0" rIns="0" bIns="0" rtlCol="0">
            <a:spAutoFit/>
          </a:bodyPr>
          <a:lstStyle/>
          <a:p>
            <a:pPr>
              <a:lnSpc>
                <a:spcPct val="130000"/>
              </a:lnSpc>
            </a:pPr>
            <a:r>
              <a:rPr lang="en-US" sz="3200" cap="all" spc="80" dirty="0">
                <a:solidFill>
                  <a:schemeClr val="bg1"/>
                </a:solidFill>
                <a:latin typeface="Lato Black" panose="020F0A02020204030203" pitchFamily="34" charset="0"/>
                <a:ea typeface="Open Sans Light" panose="020B0306030504020204" pitchFamily="34" charset="0"/>
                <a:cs typeface="Open Sans Light" panose="020B0306030504020204" pitchFamily="34" charset="0"/>
              </a:rPr>
              <a:t>face</a:t>
            </a:r>
          </a:p>
          <a:p>
            <a:pPr>
              <a:lnSpc>
                <a:spcPct val="130000"/>
              </a:lnSpc>
            </a:pPr>
            <a:r>
              <a:rPr lang="en-US" sz="3200" cap="all" spc="80" dirty="0">
                <a:solidFill>
                  <a:schemeClr val="accent2"/>
                </a:solidFill>
                <a:latin typeface="Lato Black" panose="020F0A02020204030203" pitchFamily="34" charset="0"/>
                <a:ea typeface="Open Sans Light" panose="020B0306030504020204" pitchFamily="34" charset="0"/>
                <a:cs typeface="Open Sans Light" panose="020B0306030504020204" pitchFamily="34" charset="0"/>
              </a:rPr>
              <a:t>recognition</a:t>
            </a:r>
          </a:p>
          <a:p>
            <a:pPr>
              <a:lnSpc>
                <a:spcPct val="130000"/>
              </a:lnSpc>
            </a:pPr>
            <a:r>
              <a:rPr lang="en-US" sz="3200" cap="all" spc="80" dirty="0">
                <a:solidFill>
                  <a:schemeClr val="bg1"/>
                </a:solidFill>
                <a:latin typeface="Lato Black" panose="020F0A02020204030203" pitchFamily="34" charset="0"/>
                <a:ea typeface="Open Sans Light" panose="020B0306030504020204" pitchFamily="34" charset="0"/>
                <a:cs typeface="Open Sans Light" panose="020B0306030504020204" pitchFamily="34" charset="0"/>
              </a:rPr>
              <a:t>for</a:t>
            </a:r>
          </a:p>
          <a:p>
            <a:pPr>
              <a:lnSpc>
                <a:spcPct val="130000"/>
              </a:lnSpc>
            </a:pPr>
            <a:r>
              <a:rPr lang="en-US" sz="3200" cap="all" spc="80" dirty="0">
                <a:solidFill>
                  <a:schemeClr val="accent2"/>
                </a:solidFill>
                <a:latin typeface="Lato Black" panose="020F0A02020204030203" pitchFamily="34" charset="0"/>
                <a:ea typeface="Open Sans Light" panose="020B0306030504020204" pitchFamily="34" charset="0"/>
                <a:cs typeface="Open Sans Light" panose="020B0306030504020204" pitchFamily="34" charset="0"/>
              </a:rPr>
              <a:t>voting</a:t>
            </a:r>
          </a:p>
        </p:txBody>
      </p:sp>
      <p:grpSp>
        <p:nvGrpSpPr>
          <p:cNvPr id="4" name="Group 3"/>
          <p:cNvGrpSpPr/>
          <p:nvPr/>
        </p:nvGrpSpPr>
        <p:grpSpPr>
          <a:xfrm>
            <a:off x="6696823" y="1125952"/>
            <a:ext cx="1850277" cy="1770516"/>
            <a:chOff x="6696823" y="1125952"/>
            <a:chExt cx="1850277" cy="1770516"/>
          </a:xfrm>
        </p:grpSpPr>
        <p:sp>
          <p:nvSpPr>
            <p:cNvPr id="14" name="TextBox 13"/>
            <p:cNvSpPr txBox="1"/>
            <p:nvPr/>
          </p:nvSpPr>
          <p:spPr>
            <a:xfrm>
              <a:off x="6696823" y="1433567"/>
              <a:ext cx="1850277" cy="1462901"/>
            </a:xfrm>
            <a:prstGeom prst="rect">
              <a:avLst/>
            </a:prstGeom>
            <a:noFill/>
          </p:spPr>
          <p:txBody>
            <a:bodyPr wrap="square" lIns="0" tIns="0" rIns="0" bIns="0" rtlCol="0">
              <a:spAutoFit/>
            </a:bodyPr>
            <a:lstStyle/>
            <a:p>
              <a:pPr>
                <a:lnSpc>
                  <a:spcPct val="130000"/>
                </a:lnSpc>
                <a:spcAft>
                  <a:spcPts val="900"/>
                </a:spcAft>
              </a:pPr>
              <a:r>
                <a:rPr lang="en-IN" sz="900" dirty="0">
                  <a:solidFill>
                    <a:schemeClr val="bg1"/>
                  </a:solidFill>
                </a:rPr>
                <a:t>Facial recognition is a type of biometric technology that analyses  the characteristics of a person’s face to identify or verify a person</a:t>
              </a:r>
            </a:p>
            <a:p>
              <a:pPr>
                <a:lnSpc>
                  <a:spcPct val="130000"/>
                </a:lnSpc>
                <a:spcAft>
                  <a:spcPts val="900"/>
                </a:spcAft>
              </a:pPr>
              <a:r>
                <a:rPr lang="en-IN" sz="800" dirty="0">
                  <a:solidFill>
                    <a:schemeClr val="bg1"/>
                  </a:solidFill>
                </a:rPr>
                <a:t>Facial recognition technology provides verification that is convenient, quick, non- contact  process and accurate . Which in turn beneficial to prevent fraud.</a:t>
              </a:r>
            </a:p>
          </p:txBody>
        </p:sp>
        <p:sp>
          <p:nvSpPr>
            <p:cNvPr id="15" name="Title 2"/>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dirty="0">
                  <a:solidFill>
                    <a:schemeClr val="accent2"/>
                  </a:solidFill>
                  <a:latin typeface="Lato" panose="020F0502020204030203" pitchFamily="34" charset="0"/>
                </a:rPr>
                <a:t>Why face recognition?</a:t>
              </a:r>
            </a:p>
          </p:txBody>
        </p:sp>
      </p:grpSp>
      <p:grpSp>
        <p:nvGrpSpPr>
          <p:cNvPr id="2" name="Group 1"/>
          <p:cNvGrpSpPr/>
          <p:nvPr/>
        </p:nvGrpSpPr>
        <p:grpSpPr>
          <a:xfrm>
            <a:off x="4241489" y="1125952"/>
            <a:ext cx="1850277" cy="1965954"/>
            <a:chOff x="4241489" y="1125952"/>
            <a:chExt cx="1850277" cy="1965954"/>
          </a:xfrm>
        </p:grpSpPr>
        <p:sp>
          <p:nvSpPr>
            <p:cNvPr id="16" name="TextBox 15"/>
            <p:cNvSpPr txBox="1"/>
            <p:nvPr/>
          </p:nvSpPr>
          <p:spPr>
            <a:xfrm>
              <a:off x="4241489" y="1433567"/>
              <a:ext cx="1850277" cy="1658339"/>
            </a:xfrm>
            <a:prstGeom prst="rect">
              <a:avLst/>
            </a:prstGeom>
            <a:noFill/>
          </p:spPr>
          <p:txBody>
            <a:bodyPr wrap="square" lIns="0" tIns="0" rIns="0" bIns="0" rtlCol="0">
              <a:spAutoFit/>
            </a:bodyPr>
            <a:lstStyle/>
            <a:p>
              <a:pPr>
                <a:lnSpc>
                  <a:spcPct val="130000"/>
                </a:lnSpc>
                <a:spcAft>
                  <a:spcPts val="900"/>
                </a:spcAft>
              </a:pPr>
              <a:r>
                <a:rPr lang="en-IN" sz="800" dirty="0">
                  <a:solidFill>
                    <a:schemeClr val="bg1"/>
                  </a:solidFill>
                </a:rPr>
                <a:t>The Smart voting system tends to </a:t>
              </a:r>
              <a:r>
                <a:rPr lang="en-IN" sz="800" b="1" dirty="0">
                  <a:solidFill>
                    <a:schemeClr val="bg1"/>
                  </a:solidFill>
                </a:rPr>
                <a:t>maximize user participation</a:t>
              </a:r>
              <a:r>
                <a:rPr lang="en-IN" sz="800" dirty="0">
                  <a:solidFill>
                    <a:schemeClr val="bg1"/>
                  </a:solidFill>
                </a:rPr>
                <a:t>, by allowing them to </a:t>
              </a:r>
              <a:r>
                <a:rPr lang="en-IN" sz="800" b="1" dirty="0">
                  <a:solidFill>
                    <a:schemeClr val="bg1"/>
                  </a:solidFill>
                </a:rPr>
                <a:t>vote from nearest polling centre.</a:t>
              </a:r>
              <a:endParaRPr lang="en-US" sz="800" dirty="0">
                <a:solidFill>
                  <a:schemeClr val="bg1"/>
                </a:solidFill>
                <a:ea typeface="Open Sans Light" panose="020B0306030504020204" pitchFamily="34" charset="0"/>
                <a:cs typeface="Open Sans Light" panose="020B0306030504020204" pitchFamily="34" charset="0"/>
              </a:endParaRPr>
            </a:p>
            <a:p>
              <a:pPr>
                <a:lnSpc>
                  <a:spcPct val="130000"/>
                </a:lnSpc>
                <a:spcAft>
                  <a:spcPts val="900"/>
                </a:spcAft>
              </a:pPr>
              <a:r>
                <a:rPr lang="en-IN" sz="800" dirty="0">
                  <a:solidFill>
                    <a:schemeClr val="bg1"/>
                  </a:solidFill>
                </a:rPr>
                <a:t>The </a:t>
              </a:r>
              <a:r>
                <a:rPr lang="en-IN" sz="800" b="1" dirty="0">
                  <a:solidFill>
                    <a:schemeClr val="bg1"/>
                  </a:solidFill>
                </a:rPr>
                <a:t>reduction</a:t>
              </a:r>
              <a:r>
                <a:rPr lang="en-IN" sz="800" dirty="0">
                  <a:solidFill>
                    <a:schemeClr val="bg1"/>
                  </a:solidFill>
                </a:rPr>
                <a:t> in organizational and implementation </a:t>
              </a:r>
              <a:r>
                <a:rPr lang="en-IN" sz="800" b="1" dirty="0">
                  <a:solidFill>
                    <a:schemeClr val="bg1"/>
                  </a:solidFill>
                </a:rPr>
                <a:t>costs </a:t>
              </a:r>
              <a:r>
                <a:rPr lang="en-IN" sz="800" dirty="0">
                  <a:solidFill>
                    <a:schemeClr val="bg1"/>
                  </a:solidFill>
                </a:rPr>
                <a:t>significantly increases the efficiency of election management compared to traditional paper voting, for example.</a:t>
              </a:r>
              <a:endParaRPr lang="en-US" sz="800" dirty="0">
                <a:solidFill>
                  <a:schemeClr val="accent6"/>
                </a:solidFill>
                <a:latin typeface="Lato" panose="020F0502020204030203" pitchFamily="34" charset="0"/>
              </a:endParaRPr>
            </a:p>
            <a:p>
              <a:pPr>
                <a:lnSpc>
                  <a:spcPct val="130000"/>
                </a:lnSpc>
                <a:spcAft>
                  <a:spcPts val="900"/>
                </a:spcAft>
              </a:pPr>
              <a:endParaRPr lang="en-US" sz="800" dirty="0">
                <a:solidFill>
                  <a:schemeClr val="accent6"/>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7" name="Title 2"/>
            <p:cNvSpPr txBox="1">
              <a:spLocks/>
            </p:cNvSpPr>
            <p:nvPr/>
          </p:nvSpPr>
          <p:spPr>
            <a:xfrm>
              <a:off x="4241489"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dirty="0">
                  <a:solidFill>
                    <a:schemeClr val="accent2"/>
                  </a:solidFill>
                  <a:latin typeface="Lato" panose="020F0502020204030203" pitchFamily="34" charset="0"/>
                </a:rPr>
                <a:t>Why smart voting? </a:t>
              </a:r>
            </a:p>
          </p:txBody>
        </p:sp>
      </p:grpSp>
    </p:spTree>
    <p:extLst>
      <p:ext uri="{BB962C8B-B14F-4D97-AF65-F5344CB8AC3E}">
        <p14:creationId xmlns:p14="http://schemas.microsoft.com/office/powerpoint/2010/main" val="3416121287"/>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50"/>
                                        <p:tgtEl>
                                          <p:spTgt spid="9"/>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250"/>
                                        <p:tgtEl>
                                          <p:spTgt spid="2"/>
                                        </p:tgtEl>
                                      </p:cBhvr>
                                    </p:animEffect>
                                  </p:childTnLst>
                                </p:cTn>
                              </p:par>
                            </p:childTnLst>
                          </p:cTn>
                        </p:par>
                        <p:par>
                          <p:cTn id="16" fill="hold">
                            <p:stCondLst>
                              <p:cond delay="1500"/>
                            </p:stCondLst>
                            <p:childTnLst>
                              <p:par>
                                <p:cTn id="17" presetID="22" presetClass="entr" presetSubtype="8" fill="hold" nodeType="after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08">
      <a:dk1>
        <a:sysClr val="windowText" lastClr="000000"/>
      </a:dk1>
      <a:lt1>
        <a:sysClr val="window" lastClr="FFFFFF"/>
      </a:lt1>
      <a:dk2>
        <a:srgbClr val="000000"/>
      </a:dk2>
      <a:lt2>
        <a:srgbClr val="E7E6E6"/>
      </a:lt2>
      <a:accent1>
        <a:srgbClr val="32373C"/>
      </a:accent1>
      <a:accent2>
        <a:srgbClr val="F55055"/>
      </a:accent2>
      <a:accent3>
        <a:srgbClr val="6E7378"/>
      </a:accent3>
      <a:accent4>
        <a:srgbClr val="91969B"/>
      </a:accent4>
      <a:accent5>
        <a:srgbClr val="AAAFB4"/>
      </a:accent5>
      <a:accent6>
        <a:srgbClr val="DCE1E6"/>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4050</TotalTime>
  <Words>1395</Words>
  <Application>Microsoft Office PowerPoint</Application>
  <PresentationFormat>On-screen Show (16:9)</PresentationFormat>
  <Paragraphs>140</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Lato</vt:lpstr>
      <vt:lpstr>Lato Black</vt:lpstr>
      <vt:lpstr>Open Sans</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Reddy</dc:creator>
  <cp:lastModifiedBy>Vinay Reddy</cp:lastModifiedBy>
  <cp:revision>16</cp:revision>
  <dcterms:created xsi:type="dcterms:W3CDTF">2020-04-24T03:00:04Z</dcterms:created>
  <dcterms:modified xsi:type="dcterms:W3CDTF">2025-08-03T18:25:06Z</dcterms:modified>
</cp:coreProperties>
</file>